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59" r:id="rId6"/>
    <p:sldId id="260" r:id="rId7"/>
    <p:sldId id="271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EEF98-9145-42BA-B8BB-C415D84510F4}" v="16" dt="2023-04-07T18:28:45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49" d="100"/>
          <a:sy n="49" d="100"/>
        </p:scale>
        <p:origin x="5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44DD5-C2C3-463E-B99C-A1679CFBEE2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D24C9F-D462-47F5-A692-127289FDC40A}">
      <dgm:prSet/>
      <dgm:spPr/>
      <dgm:t>
        <a:bodyPr/>
        <a:lstStyle/>
        <a:p>
          <a:r>
            <a:rPr lang="en-US"/>
            <a:t>Good Mental Health</a:t>
          </a:r>
        </a:p>
      </dgm:t>
    </dgm:pt>
    <dgm:pt modelId="{4356350D-75DD-4BC5-A536-7031578ABDE2}" type="parTrans" cxnId="{E11FE243-D8F9-4029-81F7-A07FBC1E3CB2}">
      <dgm:prSet/>
      <dgm:spPr/>
      <dgm:t>
        <a:bodyPr/>
        <a:lstStyle/>
        <a:p>
          <a:endParaRPr lang="en-US"/>
        </a:p>
      </dgm:t>
    </dgm:pt>
    <dgm:pt modelId="{0850EEF9-E521-4DC7-89C5-94D7717F2A48}" type="sibTrans" cxnId="{E11FE243-D8F9-4029-81F7-A07FBC1E3CB2}">
      <dgm:prSet/>
      <dgm:spPr/>
      <dgm:t>
        <a:bodyPr/>
        <a:lstStyle/>
        <a:p>
          <a:endParaRPr lang="en-US"/>
        </a:p>
      </dgm:t>
    </dgm:pt>
    <dgm:pt modelId="{A007CA88-DCAA-4A36-BC1E-7DC5378635FC}">
      <dgm:prSet/>
      <dgm:spPr/>
      <dgm:t>
        <a:bodyPr/>
        <a:lstStyle/>
        <a:p>
          <a:r>
            <a:rPr lang="en-US" dirty="0"/>
            <a:t>Increased Enjoyment of Life</a:t>
          </a:r>
        </a:p>
      </dgm:t>
    </dgm:pt>
    <dgm:pt modelId="{02ED930C-65B1-4CFC-BA8A-2943B76DE5AE}" type="parTrans" cxnId="{6CCD5DCF-E1F7-4DEB-A1E5-C076F8AC2FC4}">
      <dgm:prSet/>
      <dgm:spPr/>
      <dgm:t>
        <a:bodyPr/>
        <a:lstStyle/>
        <a:p>
          <a:endParaRPr lang="en-US"/>
        </a:p>
      </dgm:t>
    </dgm:pt>
    <dgm:pt modelId="{662C2E31-0918-4805-99AB-8391FEBF72CD}" type="sibTrans" cxnId="{6CCD5DCF-E1F7-4DEB-A1E5-C076F8AC2FC4}">
      <dgm:prSet/>
      <dgm:spPr/>
      <dgm:t>
        <a:bodyPr/>
        <a:lstStyle/>
        <a:p>
          <a:endParaRPr lang="en-US"/>
        </a:p>
      </dgm:t>
    </dgm:pt>
    <dgm:pt modelId="{603FA5DD-6703-4977-9724-731A73A8A66B}" type="pres">
      <dgm:prSet presAssocID="{AEC44DD5-C2C3-463E-B99C-A1679CFBEE2D}" presName="linear" presStyleCnt="0">
        <dgm:presLayoutVars>
          <dgm:animLvl val="lvl"/>
          <dgm:resizeHandles val="exact"/>
        </dgm:presLayoutVars>
      </dgm:prSet>
      <dgm:spPr/>
    </dgm:pt>
    <dgm:pt modelId="{8E6EDAF1-9DA6-4CD2-8336-2CFC48E833F5}" type="pres">
      <dgm:prSet presAssocID="{A9D24C9F-D462-47F5-A692-127289FDC4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A01315-FDA1-4CC4-AB8E-F78258E295F3}" type="pres">
      <dgm:prSet presAssocID="{0850EEF9-E521-4DC7-89C5-94D7717F2A48}" presName="spacer" presStyleCnt="0"/>
      <dgm:spPr/>
    </dgm:pt>
    <dgm:pt modelId="{B856683E-17EC-4FAA-B759-EF4EA8CD4AD4}" type="pres">
      <dgm:prSet presAssocID="{A007CA88-DCAA-4A36-BC1E-7DC5378635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BF7E10-9013-4E88-AD14-5433B98B34FE}" type="presOf" srcId="{A007CA88-DCAA-4A36-BC1E-7DC5378635FC}" destId="{B856683E-17EC-4FAA-B759-EF4EA8CD4AD4}" srcOrd="0" destOrd="0" presId="urn:microsoft.com/office/officeart/2005/8/layout/vList2"/>
    <dgm:cxn modelId="{E11FE243-D8F9-4029-81F7-A07FBC1E3CB2}" srcId="{AEC44DD5-C2C3-463E-B99C-A1679CFBEE2D}" destId="{A9D24C9F-D462-47F5-A692-127289FDC40A}" srcOrd="0" destOrd="0" parTransId="{4356350D-75DD-4BC5-A536-7031578ABDE2}" sibTransId="{0850EEF9-E521-4DC7-89C5-94D7717F2A48}"/>
    <dgm:cxn modelId="{F0F3C4A4-5B0B-48C9-9466-008EB9578C08}" type="presOf" srcId="{A9D24C9F-D462-47F5-A692-127289FDC40A}" destId="{8E6EDAF1-9DA6-4CD2-8336-2CFC48E833F5}" srcOrd="0" destOrd="0" presId="urn:microsoft.com/office/officeart/2005/8/layout/vList2"/>
    <dgm:cxn modelId="{6CCD5DCF-E1F7-4DEB-A1E5-C076F8AC2FC4}" srcId="{AEC44DD5-C2C3-463E-B99C-A1679CFBEE2D}" destId="{A007CA88-DCAA-4A36-BC1E-7DC5378635FC}" srcOrd="1" destOrd="0" parTransId="{02ED930C-65B1-4CFC-BA8A-2943B76DE5AE}" sibTransId="{662C2E31-0918-4805-99AB-8391FEBF72CD}"/>
    <dgm:cxn modelId="{3FAFE3F6-F377-421E-96D8-337C193A7D3B}" type="presOf" srcId="{AEC44DD5-C2C3-463E-B99C-A1679CFBEE2D}" destId="{603FA5DD-6703-4977-9724-731A73A8A66B}" srcOrd="0" destOrd="0" presId="urn:microsoft.com/office/officeart/2005/8/layout/vList2"/>
    <dgm:cxn modelId="{5A0704A8-A9DB-44BE-8DD7-4CB169CEB783}" type="presParOf" srcId="{603FA5DD-6703-4977-9724-731A73A8A66B}" destId="{8E6EDAF1-9DA6-4CD2-8336-2CFC48E833F5}" srcOrd="0" destOrd="0" presId="urn:microsoft.com/office/officeart/2005/8/layout/vList2"/>
    <dgm:cxn modelId="{41127FF1-06B1-45FF-92B5-6CEBEE89C90B}" type="presParOf" srcId="{603FA5DD-6703-4977-9724-731A73A8A66B}" destId="{A0A01315-FDA1-4CC4-AB8E-F78258E295F3}" srcOrd="1" destOrd="0" presId="urn:microsoft.com/office/officeart/2005/8/layout/vList2"/>
    <dgm:cxn modelId="{F61DA41F-5E6C-439F-AF47-573AE141FF04}" type="presParOf" srcId="{603FA5DD-6703-4977-9724-731A73A8A66B}" destId="{B856683E-17EC-4FAA-B759-EF4EA8CD4A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B7B6C-7FCC-402A-94DD-D8EBC976F9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D0AE60-E4A1-4060-86AF-3C1E61C29B73}">
      <dgm:prSet/>
      <dgm:spPr/>
      <dgm:t>
        <a:bodyPr/>
        <a:lstStyle/>
        <a:p>
          <a:r>
            <a:rPr lang="en-US"/>
            <a:t>Many rich and famous people are not happy</a:t>
          </a:r>
        </a:p>
      </dgm:t>
    </dgm:pt>
    <dgm:pt modelId="{2CCF3D97-0EFE-4385-B901-DF6FD708093E}" type="parTrans" cxnId="{8F8D15F5-276D-4946-B9C8-423A038930CB}">
      <dgm:prSet/>
      <dgm:spPr/>
      <dgm:t>
        <a:bodyPr/>
        <a:lstStyle/>
        <a:p>
          <a:endParaRPr lang="en-US"/>
        </a:p>
      </dgm:t>
    </dgm:pt>
    <dgm:pt modelId="{27582972-9F7C-449D-8120-3E0437730BC9}" type="sibTrans" cxnId="{8F8D15F5-276D-4946-B9C8-423A038930CB}">
      <dgm:prSet/>
      <dgm:spPr/>
      <dgm:t>
        <a:bodyPr/>
        <a:lstStyle/>
        <a:p>
          <a:endParaRPr lang="en-US"/>
        </a:p>
      </dgm:t>
    </dgm:pt>
    <dgm:pt modelId="{3EAD784A-8C04-47D4-9D37-834A426A0133}">
      <dgm:prSet/>
      <dgm:spPr/>
      <dgm:t>
        <a:bodyPr/>
        <a:lstStyle/>
        <a:p>
          <a:r>
            <a:rPr lang="en-US"/>
            <a:t>The problem is that the more we have, the more we want. </a:t>
          </a:r>
        </a:p>
      </dgm:t>
    </dgm:pt>
    <dgm:pt modelId="{EE4E6CAC-5B53-45DA-BDC1-4A653138716C}" type="parTrans" cxnId="{5DAC3D16-80F0-4C4F-9785-CA272C8C9632}">
      <dgm:prSet/>
      <dgm:spPr/>
      <dgm:t>
        <a:bodyPr/>
        <a:lstStyle/>
        <a:p>
          <a:endParaRPr lang="en-US"/>
        </a:p>
      </dgm:t>
    </dgm:pt>
    <dgm:pt modelId="{F3606B1C-F452-4606-B032-4F74A9EF1CB6}" type="sibTrans" cxnId="{5DAC3D16-80F0-4C4F-9785-CA272C8C9632}">
      <dgm:prSet/>
      <dgm:spPr/>
      <dgm:t>
        <a:bodyPr/>
        <a:lstStyle/>
        <a:p>
          <a:endParaRPr lang="en-US"/>
        </a:p>
      </dgm:t>
    </dgm:pt>
    <dgm:pt modelId="{8633945B-83E7-4636-ACAF-44AFF5F4AB71}" type="pres">
      <dgm:prSet presAssocID="{BF1B7B6C-7FCC-402A-94DD-D8EBC976F951}" presName="vert0" presStyleCnt="0">
        <dgm:presLayoutVars>
          <dgm:dir/>
          <dgm:animOne val="branch"/>
          <dgm:animLvl val="lvl"/>
        </dgm:presLayoutVars>
      </dgm:prSet>
      <dgm:spPr/>
    </dgm:pt>
    <dgm:pt modelId="{094279E6-12BC-474C-A1B0-0635A4F80E38}" type="pres">
      <dgm:prSet presAssocID="{D4D0AE60-E4A1-4060-86AF-3C1E61C29B73}" presName="thickLine" presStyleLbl="alignNode1" presStyleIdx="0" presStyleCnt="2"/>
      <dgm:spPr/>
    </dgm:pt>
    <dgm:pt modelId="{8DD9D384-73E8-4B91-8A89-5C3BA45198DA}" type="pres">
      <dgm:prSet presAssocID="{D4D0AE60-E4A1-4060-86AF-3C1E61C29B73}" presName="horz1" presStyleCnt="0"/>
      <dgm:spPr/>
    </dgm:pt>
    <dgm:pt modelId="{BA8BB8F0-A966-42C5-98D4-926E9FE2FF6D}" type="pres">
      <dgm:prSet presAssocID="{D4D0AE60-E4A1-4060-86AF-3C1E61C29B73}" presName="tx1" presStyleLbl="revTx" presStyleIdx="0" presStyleCnt="2"/>
      <dgm:spPr/>
    </dgm:pt>
    <dgm:pt modelId="{75A70A6B-9890-43BC-A3C8-0EE2A48B420C}" type="pres">
      <dgm:prSet presAssocID="{D4D0AE60-E4A1-4060-86AF-3C1E61C29B73}" presName="vert1" presStyleCnt="0"/>
      <dgm:spPr/>
    </dgm:pt>
    <dgm:pt modelId="{6EF82774-FC76-4008-A03A-E609036EC92E}" type="pres">
      <dgm:prSet presAssocID="{3EAD784A-8C04-47D4-9D37-834A426A0133}" presName="thickLine" presStyleLbl="alignNode1" presStyleIdx="1" presStyleCnt="2"/>
      <dgm:spPr/>
    </dgm:pt>
    <dgm:pt modelId="{8AB11B2A-C8B4-4510-898E-D3573CFCE542}" type="pres">
      <dgm:prSet presAssocID="{3EAD784A-8C04-47D4-9D37-834A426A0133}" presName="horz1" presStyleCnt="0"/>
      <dgm:spPr/>
    </dgm:pt>
    <dgm:pt modelId="{96F8E9F9-9ADA-4E9D-A7D9-6B949041FCFB}" type="pres">
      <dgm:prSet presAssocID="{3EAD784A-8C04-47D4-9D37-834A426A0133}" presName="tx1" presStyleLbl="revTx" presStyleIdx="1" presStyleCnt="2"/>
      <dgm:spPr/>
    </dgm:pt>
    <dgm:pt modelId="{FCE9F455-C722-4617-B4FB-7DDA71151DC5}" type="pres">
      <dgm:prSet presAssocID="{3EAD784A-8C04-47D4-9D37-834A426A0133}" presName="vert1" presStyleCnt="0"/>
      <dgm:spPr/>
    </dgm:pt>
  </dgm:ptLst>
  <dgm:cxnLst>
    <dgm:cxn modelId="{5DAC3D16-80F0-4C4F-9785-CA272C8C9632}" srcId="{BF1B7B6C-7FCC-402A-94DD-D8EBC976F951}" destId="{3EAD784A-8C04-47D4-9D37-834A426A0133}" srcOrd="1" destOrd="0" parTransId="{EE4E6CAC-5B53-45DA-BDC1-4A653138716C}" sibTransId="{F3606B1C-F452-4606-B032-4F74A9EF1CB6}"/>
    <dgm:cxn modelId="{4B5F561C-FDE1-4F36-BEC0-DA131E2F6DA1}" type="presOf" srcId="{BF1B7B6C-7FCC-402A-94DD-D8EBC976F951}" destId="{8633945B-83E7-4636-ACAF-44AFF5F4AB71}" srcOrd="0" destOrd="0" presId="urn:microsoft.com/office/officeart/2008/layout/LinedList"/>
    <dgm:cxn modelId="{CA7BAD26-DDF3-4D99-8990-718DC2900F62}" type="presOf" srcId="{D4D0AE60-E4A1-4060-86AF-3C1E61C29B73}" destId="{BA8BB8F0-A966-42C5-98D4-926E9FE2FF6D}" srcOrd="0" destOrd="0" presId="urn:microsoft.com/office/officeart/2008/layout/LinedList"/>
    <dgm:cxn modelId="{F7E15C36-8E2D-4FCD-BE2F-82F785BB2181}" type="presOf" srcId="{3EAD784A-8C04-47D4-9D37-834A426A0133}" destId="{96F8E9F9-9ADA-4E9D-A7D9-6B949041FCFB}" srcOrd="0" destOrd="0" presId="urn:microsoft.com/office/officeart/2008/layout/LinedList"/>
    <dgm:cxn modelId="{8F8D15F5-276D-4946-B9C8-423A038930CB}" srcId="{BF1B7B6C-7FCC-402A-94DD-D8EBC976F951}" destId="{D4D0AE60-E4A1-4060-86AF-3C1E61C29B73}" srcOrd="0" destOrd="0" parTransId="{2CCF3D97-0EFE-4385-B901-DF6FD708093E}" sibTransId="{27582972-9F7C-449D-8120-3E0437730BC9}"/>
    <dgm:cxn modelId="{77EFD727-B767-4FBE-BD7B-50851E786A61}" type="presParOf" srcId="{8633945B-83E7-4636-ACAF-44AFF5F4AB71}" destId="{094279E6-12BC-474C-A1B0-0635A4F80E38}" srcOrd="0" destOrd="0" presId="urn:microsoft.com/office/officeart/2008/layout/LinedList"/>
    <dgm:cxn modelId="{5B19ECDA-D58C-4748-A74D-04FD10347625}" type="presParOf" srcId="{8633945B-83E7-4636-ACAF-44AFF5F4AB71}" destId="{8DD9D384-73E8-4B91-8A89-5C3BA45198DA}" srcOrd="1" destOrd="0" presId="urn:microsoft.com/office/officeart/2008/layout/LinedList"/>
    <dgm:cxn modelId="{4A3EDE21-C292-4ED3-A7B9-6DF7D4A892A1}" type="presParOf" srcId="{8DD9D384-73E8-4B91-8A89-5C3BA45198DA}" destId="{BA8BB8F0-A966-42C5-98D4-926E9FE2FF6D}" srcOrd="0" destOrd="0" presId="urn:microsoft.com/office/officeart/2008/layout/LinedList"/>
    <dgm:cxn modelId="{5CE9CC46-8B9A-4C3C-8055-D702452E7EF0}" type="presParOf" srcId="{8DD9D384-73E8-4B91-8A89-5C3BA45198DA}" destId="{75A70A6B-9890-43BC-A3C8-0EE2A48B420C}" srcOrd="1" destOrd="0" presId="urn:microsoft.com/office/officeart/2008/layout/LinedList"/>
    <dgm:cxn modelId="{C18ABDBF-F1D8-45BB-811C-9FCE75013BE5}" type="presParOf" srcId="{8633945B-83E7-4636-ACAF-44AFF5F4AB71}" destId="{6EF82774-FC76-4008-A03A-E609036EC92E}" srcOrd="2" destOrd="0" presId="urn:microsoft.com/office/officeart/2008/layout/LinedList"/>
    <dgm:cxn modelId="{F6E441D3-E9D0-441F-ADED-86D1632ED7F2}" type="presParOf" srcId="{8633945B-83E7-4636-ACAF-44AFF5F4AB71}" destId="{8AB11B2A-C8B4-4510-898E-D3573CFCE542}" srcOrd="3" destOrd="0" presId="urn:microsoft.com/office/officeart/2008/layout/LinedList"/>
    <dgm:cxn modelId="{E1C5ADD6-053F-4E99-81BE-4202940A0C73}" type="presParOf" srcId="{8AB11B2A-C8B4-4510-898E-D3573CFCE542}" destId="{96F8E9F9-9ADA-4E9D-A7D9-6B949041FCFB}" srcOrd="0" destOrd="0" presId="urn:microsoft.com/office/officeart/2008/layout/LinedList"/>
    <dgm:cxn modelId="{6B875033-0407-4400-B957-DCEB034E22B3}" type="presParOf" srcId="{8AB11B2A-C8B4-4510-898E-D3573CFCE542}" destId="{FCE9F455-C722-4617-B4FB-7DDA71151D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0867A-2930-4ED1-A405-170134254A3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D5D81-DF7D-40E9-887A-30A62969D6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debt</a:t>
          </a:r>
        </a:p>
      </dgm:t>
    </dgm:pt>
    <dgm:pt modelId="{23E2B319-3A72-4F29-969E-3D16AAA76E72}" type="parTrans" cxnId="{73E8BB8D-608C-4371-B6C8-8242202E5041}">
      <dgm:prSet/>
      <dgm:spPr/>
      <dgm:t>
        <a:bodyPr/>
        <a:lstStyle/>
        <a:p>
          <a:endParaRPr lang="en-US"/>
        </a:p>
      </dgm:t>
    </dgm:pt>
    <dgm:pt modelId="{5D8F4AFA-DCB5-43A2-93DC-8DE3E98E084A}" type="sibTrans" cxnId="{73E8BB8D-608C-4371-B6C8-8242202E5041}">
      <dgm:prSet/>
      <dgm:spPr/>
      <dgm:t>
        <a:bodyPr/>
        <a:lstStyle/>
        <a:p>
          <a:endParaRPr lang="en-US"/>
        </a:p>
      </dgm:t>
    </dgm:pt>
    <dgm:pt modelId="{9A7D8CC0-60A2-421F-9D84-2C44AD364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Inability to save</a:t>
          </a:r>
        </a:p>
      </dgm:t>
    </dgm:pt>
    <dgm:pt modelId="{52860BBA-E7C1-434D-ACA6-EEA2E7C882A3}" type="parTrans" cxnId="{4DE49AFD-5EAD-40E2-9D5E-22F43738CE7D}">
      <dgm:prSet/>
      <dgm:spPr/>
      <dgm:t>
        <a:bodyPr/>
        <a:lstStyle/>
        <a:p>
          <a:endParaRPr lang="en-US"/>
        </a:p>
      </dgm:t>
    </dgm:pt>
    <dgm:pt modelId="{E40DE2DA-982A-46BC-BAA5-3566E28C8DE1}" type="sibTrans" cxnId="{4DE49AFD-5EAD-40E2-9D5E-22F43738CE7D}">
      <dgm:prSet/>
      <dgm:spPr/>
      <dgm:t>
        <a:bodyPr/>
        <a:lstStyle/>
        <a:p>
          <a:endParaRPr lang="en-US"/>
        </a:p>
      </dgm:t>
    </dgm:pt>
    <dgm:pt modelId="{E7D0CA5A-58AB-43FA-A415-2F711F1C3952}" type="pres">
      <dgm:prSet presAssocID="{D140867A-2930-4ED1-A405-170134254A39}" presName="root" presStyleCnt="0">
        <dgm:presLayoutVars>
          <dgm:dir/>
          <dgm:resizeHandles val="exact"/>
        </dgm:presLayoutVars>
      </dgm:prSet>
      <dgm:spPr/>
    </dgm:pt>
    <dgm:pt modelId="{0D68DC1F-94D7-4CE2-A048-6FAF297940F6}" type="pres">
      <dgm:prSet presAssocID="{462D5D81-DF7D-40E9-887A-30A62969D6C4}" presName="compNode" presStyleCnt="0"/>
      <dgm:spPr/>
    </dgm:pt>
    <dgm:pt modelId="{D43381C6-F95B-400E-83A9-7A44543CD7FF}" type="pres">
      <dgm:prSet presAssocID="{462D5D81-DF7D-40E9-887A-30A62969D6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D10701E-C49F-43D7-944A-2D52A833920A}" type="pres">
      <dgm:prSet presAssocID="{462D5D81-DF7D-40E9-887A-30A62969D6C4}" presName="spaceRect" presStyleCnt="0"/>
      <dgm:spPr/>
    </dgm:pt>
    <dgm:pt modelId="{0B739CBB-B22D-4553-A6A3-075C820B0430}" type="pres">
      <dgm:prSet presAssocID="{462D5D81-DF7D-40E9-887A-30A62969D6C4}" presName="textRect" presStyleLbl="revTx" presStyleIdx="0" presStyleCnt="2">
        <dgm:presLayoutVars>
          <dgm:chMax val="1"/>
          <dgm:chPref val="1"/>
        </dgm:presLayoutVars>
      </dgm:prSet>
      <dgm:spPr/>
    </dgm:pt>
    <dgm:pt modelId="{DD442EE9-1AAE-4CB5-B24E-6326DF47B207}" type="pres">
      <dgm:prSet presAssocID="{5D8F4AFA-DCB5-43A2-93DC-8DE3E98E084A}" presName="sibTrans" presStyleCnt="0"/>
      <dgm:spPr/>
    </dgm:pt>
    <dgm:pt modelId="{85641969-EEA5-43FF-92B1-CB3FAFE18629}" type="pres">
      <dgm:prSet presAssocID="{9A7D8CC0-60A2-421F-9D84-2C44AD364A79}" presName="compNode" presStyleCnt="0"/>
      <dgm:spPr/>
    </dgm:pt>
    <dgm:pt modelId="{7A4B8AF5-C2C6-4C33-A883-C2AD7CF71E22}" type="pres">
      <dgm:prSet presAssocID="{9A7D8CC0-60A2-421F-9D84-2C44AD364A79}" presName="iconRect" presStyleLbl="node1" presStyleIdx="1" presStyleCnt="2"/>
      <dgm:spPr/>
    </dgm:pt>
    <dgm:pt modelId="{EBD65C20-7F30-4837-80AD-1E6CEF32FD72}" type="pres">
      <dgm:prSet presAssocID="{9A7D8CC0-60A2-421F-9D84-2C44AD364A79}" presName="spaceRect" presStyleCnt="0"/>
      <dgm:spPr/>
    </dgm:pt>
    <dgm:pt modelId="{8871ADF6-E411-4565-91AB-842436297A98}" type="pres">
      <dgm:prSet presAssocID="{9A7D8CC0-60A2-421F-9D84-2C44AD364A7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A025F2C-1C07-490F-8478-FADE5210DE8A}" type="presOf" srcId="{462D5D81-DF7D-40E9-887A-30A62969D6C4}" destId="{0B739CBB-B22D-4553-A6A3-075C820B0430}" srcOrd="0" destOrd="0" presId="urn:microsoft.com/office/officeart/2018/2/layout/IconLabelList"/>
    <dgm:cxn modelId="{13A48F32-AF9E-4EA0-9728-B9909AB64577}" type="presOf" srcId="{9A7D8CC0-60A2-421F-9D84-2C44AD364A79}" destId="{8871ADF6-E411-4565-91AB-842436297A98}" srcOrd="0" destOrd="0" presId="urn:microsoft.com/office/officeart/2018/2/layout/IconLabelList"/>
    <dgm:cxn modelId="{73E8BB8D-608C-4371-B6C8-8242202E5041}" srcId="{D140867A-2930-4ED1-A405-170134254A39}" destId="{462D5D81-DF7D-40E9-887A-30A62969D6C4}" srcOrd="0" destOrd="0" parTransId="{23E2B319-3A72-4F29-969E-3D16AAA76E72}" sibTransId="{5D8F4AFA-DCB5-43A2-93DC-8DE3E98E084A}"/>
    <dgm:cxn modelId="{678D2890-859E-4A46-BC9F-63BAC6685847}" type="presOf" srcId="{D140867A-2930-4ED1-A405-170134254A39}" destId="{E7D0CA5A-58AB-43FA-A415-2F711F1C3952}" srcOrd="0" destOrd="0" presId="urn:microsoft.com/office/officeart/2018/2/layout/IconLabelList"/>
    <dgm:cxn modelId="{4DE49AFD-5EAD-40E2-9D5E-22F43738CE7D}" srcId="{D140867A-2930-4ED1-A405-170134254A39}" destId="{9A7D8CC0-60A2-421F-9D84-2C44AD364A79}" srcOrd="1" destOrd="0" parTransId="{52860BBA-E7C1-434D-ACA6-EEA2E7C882A3}" sibTransId="{E40DE2DA-982A-46BC-BAA5-3566E28C8DE1}"/>
    <dgm:cxn modelId="{6A956EA2-467B-45B7-9BF2-1855900A887D}" type="presParOf" srcId="{E7D0CA5A-58AB-43FA-A415-2F711F1C3952}" destId="{0D68DC1F-94D7-4CE2-A048-6FAF297940F6}" srcOrd="0" destOrd="0" presId="urn:microsoft.com/office/officeart/2018/2/layout/IconLabelList"/>
    <dgm:cxn modelId="{53D3280B-2AE4-4BAA-B4EF-3CFDCA8EBAF4}" type="presParOf" srcId="{0D68DC1F-94D7-4CE2-A048-6FAF297940F6}" destId="{D43381C6-F95B-400E-83A9-7A44543CD7FF}" srcOrd="0" destOrd="0" presId="urn:microsoft.com/office/officeart/2018/2/layout/IconLabelList"/>
    <dgm:cxn modelId="{41BA46BA-1328-429C-81E2-AA906D2B6156}" type="presParOf" srcId="{0D68DC1F-94D7-4CE2-A048-6FAF297940F6}" destId="{4D10701E-C49F-43D7-944A-2D52A833920A}" srcOrd="1" destOrd="0" presId="urn:microsoft.com/office/officeart/2018/2/layout/IconLabelList"/>
    <dgm:cxn modelId="{93BE4008-CBBE-4509-9066-C63407C5CABB}" type="presParOf" srcId="{0D68DC1F-94D7-4CE2-A048-6FAF297940F6}" destId="{0B739CBB-B22D-4553-A6A3-075C820B0430}" srcOrd="2" destOrd="0" presId="urn:microsoft.com/office/officeart/2018/2/layout/IconLabelList"/>
    <dgm:cxn modelId="{F40B0580-2267-4BA6-8CA8-5F1A23677073}" type="presParOf" srcId="{E7D0CA5A-58AB-43FA-A415-2F711F1C3952}" destId="{DD442EE9-1AAE-4CB5-B24E-6326DF47B207}" srcOrd="1" destOrd="0" presId="urn:microsoft.com/office/officeart/2018/2/layout/IconLabelList"/>
    <dgm:cxn modelId="{A3C655F4-8479-4C19-9B2A-D26905E65D79}" type="presParOf" srcId="{E7D0CA5A-58AB-43FA-A415-2F711F1C3952}" destId="{85641969-EEA5-43FF-92B1-CB3FAFE18629}" srcOrd="2" destOrd="0" presId="urn:microsoft.com/office/officeart/2018/2/layout/IconLabelList"/>
    <dgm:cxn modelId="{7BFF3EC0-0A88-4D6F-A5C0-71DEC2BAFA8C}" type="presParOf" srcId="{85641969-EEA5-43FF-92B1-CB3FAFE18629}" destId="{7A4B8AF5-C2C6-4C33-A883-C2AD7CF71E22}" srcOrd="0" destOrd="0" presId="urn:microsoft.com/office/officeart/2018/2/layout/IconLabelList"/>
    <dgm:cxn modelId="{14FF7574-729A-47D6-8F5A-97D6CC4049A8}" type="presParOf" srcId="{85641969-EEA5-43FF-92B1-CB3FAFE18629}" destId="{EBD65C20-7F30-4837-80AD-1E6CEF32FD72}" srcOrd="1" destOrd="0" presId="urn:microsoft.com/office/officeart/2018/2/layout/IconLabelList"/>
    <dgm:cxn modelId="{98628A98-1005-4C93-B9DD-CA9B7EE4DD18}" type="presParOf" srcId="{85641969-EEA5-43FF-92B1-CB3FAFE18629}" destId="{8871ADF6-E411-4565-91AB-842436297A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D6BAB4-1B07-4461-900A-085D4D432B1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5B5F220-28A3-4614-9ECB-9F9F44AD503C}">
      <dgm:prSet/>
      <dgm:spPr/>
      <dgm:t>
        <a:bodyPr/>
        <a:lstStyle/>
        <a:p>
          <a:r>
            <a:rPr lang="en-US"/>
            <a:t>Having enough money to cover the basics.</a:t>
          </a:r>
        </a:p>
      </dgm:t>
    </dgm:pt>
    <dgm:pt modelId="{B7F64DAB-9336-4050-8BE8-A6A645873F38}" type="parTrans" cxnId="{92E1FE50-8AA3-4687-A3B8-C89095CAD9EC}">
      <dgm:prSet/>
      <dgm:spPr/>
      <dgm:t>
        <a:bodyPr/>
        <a:lstStyle/>
        <a:p>
          <a:endParaRPr lang="en-US"/>
        </a:p>
      </dgm:t>
    </dgm:pt>
    <dgm:pt modelId="{9FB0DCB2-84E5-4B41-B008-93EB27761D08}" type="sibTrans" cxnId="{92E1FE50-8AA3-4687-A3B8-C89095CAD9EC}">
      <dgm:prSet/>
      <dgm:spPr/>
      <dgm:t>
        <a:bodyPr/>
        <a:lstStyle/>
        <a:p>
          <a:endParaRPr lang="en-US"/>
        </a:p>
      </dgm:t>
    </dgm:pt>
    <dgm:pt modelId="{01E715BA-9989-4D78-AEE9-3BC2C95AF079}">
      <dgm:prSet/>
      <dgm:spPr/>
      <dgm:t>
        <a:bodyPr/>
        <a:lstStyle/>
        <a:p>
          <a:r>
            <a:rPr lang="en-US"/>
            <a:t>Understanding and using your personal strengths.</a:t>
          </a:r>
        </a:p>
      </dgm:t>
    </dgm:pt>
    <dgm:pt modelId="{CD559595-3937-441C-A1C3-0D7B7AC78ACF}" type="parTrans" cxnId="{1555858F-3CB3-4046-92F1-2BA43D5149C1}">
      <dgm:prSet/>
      <dgm:spPr/>
      <dgm:t>
        <a:bodyPr/>
        <a:lstStyle/>
        <a:p>
          <a:endParaRPr lang="en-US"/>
        </a:p>
      </dgm:t>
    </dgm:pt>
    <dgm:pt modelId="{64E1A6F3-4320-489B-80DB-4BE9EBCE3AC9}" type="sibTrans" cxnId="{1555858F-3CB3-4046-92F1-2BA43D5149C1}">
      <dgm:prSet/>
      <dgm:spPr/>
      <dgm:t>
        <a:bodyPr/>
        <a:lstStyle/>
        <a:p>
          <a:endParaRPr lang="en-US"/>
        </a:p>
      </dgm:t>
    </dgm:pt>
    <dgm:pt modelId="{ACF8659D-4A29-4ABC-AABC-F90A50A6A9C4}">
      <dgm:prSet/>
      <dgm:spPr/>
      <dgm:t>
        <a:bodyPr/>
        <a:lstStyle/>
        <a:p>
          <a:r>
            <a:rPr lang="en-US"/>
            <a:t>Choosing a satisfying career.</a:t>
          </a:r>
        </a:p>
      </dgm:t>
    </dgm:pt>
    <dgm:pt modelId="{CBAAC7EA-1426-4D43-8B3E-AD2B841CBD1D}" type="parTrans" cxnId="{67118641-EBC1-4DD4-82B1-4C437ADD170C}">
      <dgm:prSet/>
      <dgm:spPr/>
      <dgm:t>
        <a:bodyPr/>
        <a:lstStyle/>
        <a:p>
          <a:endParaRPr lang="en-US"/>
        </a:p>
      </dgm:t>
    </dgm:pt>
    <dgm:pt modelId="{15165AB0-FCB1-488B-9031-6E9D01ADF462}" type="sibTrans" cxnId="{67118641-EBC1-4DD4-82B1-4C437ADD170C}">
      <dgm:prSet/>
      <dgm:spPr/>
      <dgm:t>
        <a:bodyPr/>
        <a:lstStyle/>
        <a:p>
          <a:endParaRPr lang="en-US"/>
        </a:p>
      </dgm:t>
    </dgm:pt>
    <dgm:pt modelId="{79B914F5-47E5-479D-A03B-BB7DBB0F51ED}">
      <dgm:prSet/>
      <dgm:spPr/>
      <dgm:t>
        <a:bodyPr/>
        <a:lstStyle/>
        <a:p>
          <a:r>
            <a:rPr lang="en-US"/>
            <a:t>Positive thinking</a:t>
          </a:r>
        </a:p>
      </dgm:t>
    </dgm:pt>
    <dgm:pt modelId="{7F9AAD45-C5D7-4BCF-BCC4-D93D66C2C4FA}" type="parTrans" cxnId="{85A32D18-5F36-452E-9FEE-CD0ED33D6231}">
      <dgm:prSet/>
      <dgm:spPr/>
      <dgm:t>
        <a:bodyPr/>
        <a:lstStyle/>
        <a:p>
          <a:endParaRPr lang="en-US"/>
        </a:p>
      </dgm:t>
    </dgm:pt>
    <dgm:pt modelId="{E3AAD8EB-6284-4085-8726-FE23C7A21AAE}" type="sibTrans" cxnId="{85A32D18-5F36-452E-9FEE-CD0ED33D6231}">
      <dgm:prSet/>
      <dgm:spPr/>
      <dgm:t>
        <a:bodyPr/>
        <a:lstStyle/>
        <a:p>
          <a:endParaRPr lang="en-US"/>
        </a:p>
      </dgm:t>
    </dgm:pt>
    <dgm:pt modelId="{143289A7-612E-4B96-A7C7-CA0E98EDAB36}">
      <dgm:prSet/>
      <dgm:spPr/>
      <dgm:t>
        <a:bodyPr/>
        <a:lstStyle/>
        <a:p>
          <a:r>
            <a:rPr lang="en-US"/>
            <a:t>Good relationships with friends and family</a:t>
          </a:r>
        </a:p>
      </dgm:t>
    </dgm:pt>
    <dgm:pt modelId="{FD12AB6E-DC3B-41E2-AF9B-1C7608B5837C}" type="parTrans" cxnId="{4A6CCEF8-2E6F-4928-A5E3-B99CE764256D}">
      <dgm:prSet/>
      <dgm:spPr/>
      <dgm:t>
        <a:bodyPr/>
        <a:lstStyle/>
        <a:p>
          <a:endParaRPr lang="en-US"/>
        </a:p>
      </dgm:t>
    </dgm:pt>
    <dgm:pt modelId="{E0B8E1A3-B46C-437A-8A5E-3B2BCF90E801}" type="sibTrans" cxnId="{4A6CCEF8-2E6F-4928-A5E3-B99CE764256D}">
      <dgm:prSet/>
      <dgm:spPr/>
      <dgm:t>
        <a:bodyPr/>
        <a:lstStyle/>
        <a:p>
          <a:endParaRPr lang="en-US"/>
        </a:p>
      </dgm:t>
    </dgm:pt>
    <dgm:pt modelId="{0A7B3AE9-6E42-4493-BE66-7C973E00662F}">
      <dgm:prSet/>
      <dgm:spPr/>
      <dgm:t>
        <a:bodyPr/>
        <a:lstStyle/>
        <a:p>
          <a:r>
            <a:rPr lang="en-US"/>
            <a:t>Other ideas?</a:t>
          </a:r>
        </a:p>
      </dgm:t>
    </dgm:pt>
    <dgm:pt modelId="{572B61CE-9785-4E57-80B4-B5385614A4D7}" type="parTrans" cxnId="{D1469279-DC7F-4257-8F31-7BB86E2EBA53}">
      <dgm:prSet/>
      <dgm:spPr/>
      <dgm:t>
        <a:bodyPr/>
        <a:lstStyle/>
        <a:p>
          <a:endParaRPr lang="en-US"/>
        </a:p>
      </dgm:t>
    </dgm:pt>
    <dgm:pt modelId="{22A6A69E-B4F5-41BE-86C3-8018E0F59DCC}" type="sibTrans" cxnId="{D1469279-DC7F-4257-8F31-7BB86E2EBA53}">
      <dgm:prSet/>
      <dgm:spPr/>
      <dgm:t>
        <a:bodyPr/>
        <a:lstStyle/>
        <a:p>
          <a:endParaRPr lang="en-US"/>
        </a:p>
      </dgm:t>
    </dgm:pt>
    <dgm:pt modelId="{DD36E506-0D76-40B4-8946-1FF28BCADD27}" type="pres">
      <dgm:prSet presAssocID="{7FD6BAB4-1B07-4461-900A-085D4D432B12}" presName="Name0" presStyleCnt="0">
        <dgm:presLayoutVars>
          <dgm:dir/>
          <dgm:animLvl val="lvl"/>
          <dgm:resizeHandles val="exact"/>
        </dgm:presLayoutVars>
      </dgm:prSet>
      <dgm:spPr/>
    </dgm:pt>
    <dgm:pt modelId="{AE45A808-D90F-43F7-82DB-AF023571A031}" type="pres">
      <dgm:prSet presAssocID="{35B5F220-28A3-4614-9ECB-9F9F44AD503C}" presName="linNode" presStyleCnt="0"/>
      <dgm:spPr/>
    </dgm:pt>
    <dgm:pt modelId="{CC2DA12A-891B-4597-9A1F-935992E5296C}" type="pres">
      <dgm:prSet presAssocID="{35B5F220-28A3-4614-9ECB-9F9F44AD503C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8FB3378-8EFF-4870-87D4-B56B6D68AAEA}" type="pres">
      <dgm:prSet presAssocID="{9FB0DCB2-84E5-4B41-B008-93EB27761D08}" presName="sp" presStyleCnt="0"/>
      <dgm:spPr/>
    </dgm:pt>
    <dgm:pt modelId="{7EEFEC30-8B4D-422D-8FD3-AB8BAF6B1322}" type="pres">
      <dgm:prSet presAssocID="{01E715BA-9989-4D78-AEE9-3BC2C95AF079}" presName="linNode" presStyleCnt="0"/>
      <dgm:spPr/>
    </dgm:pt>
    <dgm:pt modelId="{DC8BD036-2078-4AA8-AEE3-7E566A987C72}" type="pres">
      <dgm:prSet presAssocID="{01E715BA-9989-4D78-AEE9-3BC2C95AF079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50B41C46-3769-4219-8CD6-9777D05595BA}" type="pres">
      <dgm:prSet presAssocID="{64E1A6F3-4320-489B-80DB-4BE9EBCE3AC9}" presName="sp" presStyleCnt="0"/>
      <dgm:spPr/>
    </dgm:pt>
    <dgm:pt modelId="{0F8D6760-2376-4192-B101-F5BF332C3596}" type="pres">
      <dgm:prSet presAssocID="{ACF8659D-4A29-4ABC-AABC-F90A50A6A9C4}" presName="linNode" presStyleCnt="0"/>
      <dgm:spPr/>
    </dgm:pt>
    <dgm:pt modelId="{56C91508-2E52-42FB-AFEF-4954493960FB}" type="pres">
      <dgm:prSet presAssocID="{ACF8659D-4A29-4ABC-AABC-F90A50A6A9C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7A425C0-CB85-4450-87B0-F2F17849D77E}" type="pres">
      <dgm:prSet presAssocID="{15165AB0-FCB1-488B-9031-6E9D01ADF462}" presName="sp" presStyleCnt="0"/>
      <dgm:spPr/>
    </dgm:pt>
    <dgm:pt modelId="{690016F9-2270-46F9-BC97-E1D5186FDA21}" type="pres">
      <dgm:prSet presAssocID="{79B914F5-47E5-479D-A03B-BB7DBB0F51ED}" presName="linNode" presStyleCnt="0"/>
      <dgm:spPr/>
    </dgm:pt>
    <dgm:pt modelId="{D1EE3090-D783-4EE5-9199-25BBA1F8AD65}" type="pres">
      <dgm:prSet presAssocID="{79B914F5-47E5-479D-A03B-BB7DBB0F51ED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1A0D3CA-2138-4011-99C9-E0340C288931}" type="pres">
      <dgm:prSet presAssocID="{E3AAD8EB-6284-4085-8726-FE23C7A21AAE}" presName="sp" presStyleCnt="0"/>
      <dgm:spPr/>
    </dgm:pt>
    <dgm:pt modelId="{16EB754A-CCA1-45D7-BF46-4130AEFCF200}" type="pres">
      <dgm:prSet presAssocID="{143289A7-612E-4B96-A7C7-CA0E98EDAB36}" presName="linNode" presStyleCnt="0"/>
      <dgm:spPr/>
    </dgm:pt>
    <dgm:pt modelId="{DB2D881C-464A-458B-B438-80B7A0B5CF7B}" type="pres">
      <dgm:prSet presAssocID="{143289A7-612E-4B96-A7C7-CA0E98EDAB3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B08EC6B-A903-4380-86D8-AA73920D3D04}" type="pres">
      <dgm:prSet presAssocID="{E0B8E1A3-B46C-437A-8A5E-3B2BCF90E801}" presName="sp" presStyleCnt="0"/>
      <dgm:spPr/>
    </dgm:pt>
    <dgm:pt modelId="{24F26BAD-6123-49E0-B738-44377D7F2142}" type="pres">
      <dgm:prSet presAssocID="{0A7B3AE9-6E42-4493-BE66-7C973E00662F}" presName="linNode" presStyleCnt="0"/>
      <dgm:spPr/>
    </dgm:pt>
    <dgm:pt modelId="{18942D5A-6759-4BB0-BDB3-33DC186240F8}" type="pres">
      <dgm:prSet presAssocID="{0A7B3AE9-6E42-4493-BE66-7C973E00662F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85A32D18-5F36-452E-9FEE-CD0ED33D6231}" srcId="{7FD6BAB4-1B07-4461-900A-085D4D432B12}" destId="{79B914F5-47E5-479D-A03B-BB7DBB0F51ED}" srcOrd="3" destOrd="0" parTransId="{7F9AAD45-C5D7-4BCF-BCC4-D93D66C2C4FA}" sibTransId="{E3AAD8EB-6284-4085-8726-FE23C7A21AAE}"/>
    <dgm:cxn modelId="{A78B1D27-0502-4F86-925D-5325F04C3095}" type="presOf" srcId="{01E715BA-9989-4D78-AEE9-3BC2C95AF079}" destId="{DC8BD036-2078-4AA8-AEE3-7E566A987C72}" srcOrd="0" destOrd="0" presId="urn:microsoft.com/office/officeart/2005/8/layout/vList5"/>
    <dgm:cxn modelId="{67118641-EBC1-4DD4-82B1-4C437ADD170C}" srcId="{7FD6BAB4-1B07-4461-900A-085D4D432B12}" destId="{ACF8659D-4A29-4ABC-AABC-F90A50A6A9C4}" srcOrd="2" destOrd="0" parTransId="{CBAAC7EA-1426-4D43-8B3E-AD2B841CBD1D}" sibTransId="{15165AB0-FCB1-488B-9031-6E9D01ADF462}"/>
    <dgm:cxn modelId="{594ED661-F0BB-457C-96BD-14A223B50D7A}" type="presOf" srcId="{79B914F5-47E5-479D-A03B-BB7DBB0F51ED}" destId="{D1EE3090-D783-4EE5-9199-25BBA1F8AD65}" srcOrd="0" destOrd="0" presId="urn:microsoft.com/office/officeart/2005/8/layout/vList5"/>
    <dgm:cxn modelId="{92E1FE50-8AA3-4687-A3B8-C89095CAD9EC}" srcId="{7FD6BAB4-1B07-4461-900A-085D4D432B12}" destId="{35B5F220-28A3-4614-9ECB-9F9F44AD503C}" srcOrd="0" destOrd="0" parTransId="{B7F64DAB-9336-4050-8BE8-A6A645873F38}" sibTransId="{9FB0DCB2-84E5-4B41-B008-93EB27761D08}"/>
    <dgm:cxn modelId="{57E54A57-A3CA-4FA4-804C-048C0C596A03}" type="presOf" srcId="{0A7B3AE9-6E42-4493-BE66-7C973E00662F}" destId="{18942D5A-6759-4BB0-BDB3-33DC186240F8}" srcOrd="0" destOrd="0" presId="urn:microsoft.com/office/officeart/2005/8/layout/vList5"/>
    <dgm:cxn modelId="{D1469279-DC7F-4257-8F31-7BB86E2EBA53}" srcId="{7FD6BAB4-1B07-4461-900A-085D4D432B12}" destId="{0A7B3AE9-6E42-4493-BE66-7C973E00662F}" srcOrd="5" destOrd="0" parTransId="{572B61CE-9785-4E57-80B4-B5385614A4D7}" sibTransId="{22A6A69E-B4F5-41BE-86C3-8018E0F59DCC}"/>
    <dgm:cxn modelId="{1555858F-3CB3-4046-92F1-2BA43D5149C1}" srcId="{7FD6BAB4-1B07-4461-900A-085D4D432B12}" destId="{01E715BA-9989-4D78-AEE9-3BC2C95AF079}" srcOrd="1" destOrd="0" parTransId="{CD559595-3937-441C-A1C3-0D7B7AC78ACF}" sibTransId="{64E1A6F3-4320-489B-80DB-4BE9EBCE3AC9}"/>
    <dgm:cxn modelId="{C1444BB7-9DE7-4DE6-865B-3BB1B6A2E190}" type="presOf" srcId="{ACF8659D-4A29-4ABC-AABC-F90A50A6A9C4}" destId="{56C91508-2E52-42FB-AFEF-4954493960FB}" srcOrd="0" destOrd="0" presId="urn:microsoft.com/office/officeart/2005/8/layout/vList5"/>
    <dgm:cxn modelId="{1C810FD3-42B4-4453-830A-5D5C24C7C710}" type="presOf" srcId="{7FD6BAB4-1B07-4461-900A-085D4D432B12}" destId="{DD36E506-0D76-40B4-8946-1FF28BCADD27}" srcOrd="0" destOrd="0" presId="urn:microsoft.com/office/officeart/2005/8/layout/vList5"/>
    <dgm:cxn modelId="{DF938ADE-00E3-4EC9-9EFD-0016077A8032}" type="presOf" srcId="{35B5F220-28A3-4614-9ECB-9F9F44AD503C}" destId="{CC2DA12A-891B-4597-9A1F-935992E5296C}" srcOrd="0" destOrd="0" presId="urn:microsoft.com/office/officeart/2005/8/layout/vList5"/>
    <dgm:cxn modelId="{70445CE8-49C4-401A-AF29-154043A795A2}" type="presOf" srcId="{143289A7-612E-4B96-A7C7-CA0E98EDAB36}" destId="{DB2D881C-464A-458B-B438-80B7A0B5CF7B}" srcOrd="0" destOrd="0" presId="urn:microsoft.com/office/officeart/2005/8/layout/vList5"/>
    <dgm:cxn modelId="{4A6CCEF8-2E6F-4928-A5E3-B99CE764256D}" srcId="{7FD6BAB4-1B07-4461-900A-085D4D432B12}" destId="{143289A7-612E-4B96-A7C7-CA0E98EDAB36}" srcOrd="4" destOrd="0" parTransId="{FD12AB6E-DC3B-41E2-AF9B-1C7608B5837C}" sibTransId="{E0B8E1A3-B46C-437A-8A5E-3B2BCF90E801}"/>
    <dgm:cxn modelId="{BCBDFC60-7523-4CB2-8EF9-E5429C002080}" type="presParOf" srcId="{DD36E506-0D76-40B4-8946-1FF28BCADD27}" destId="{AE45A808-D90F-43F7-82DB-AF023571A031}" srcOrd="0" destOrd="0" presId="urn:microsoft.com/office/officeart/2005/8/layout/vList5"/>
    <dgm:cxn modelId="{B0DEDC4C-CAA1-4AE4-BD49-CD1495C1D596}" type="presParOf" srcId="{AE45A808-D90F-43F7-82DB-AF023571A031}" destId="{CC2DA12A-891B-4597-9A1F-935992E5296C}" srcOrd="0" destOrd="0" presId="urn:microsoft.com/office/officeart/2005/8/layout/vList5"/>
    <dgm:cxn modelId="{C0118D44-EC19-488C-8231-0C2A6B25C198}" type="presParOf" srcId="{DD36E506-0D76-40B4-8946-1FF28BCADD27}" destId="{A8FB3378-8EFF-4870-87D4-B56B6D68AAEA}" srcOrd="1" destOrd="0" presId="urn:microsoft.com/office/officeart/2005/8/layout/vList5"/>
    <dgm:cxn modelId="{45933979-8B28-42CB-9EEB-897B9E02B35C}" type="presParOf" srcId="{DD36E506-0D76-40B4-8946-1FF28BCADD27}" destId="{7EEFEC30-8B4D-422D-8FD3-AB8BAF6B1322}" srcOrd="2" destOrd="0" presId="urn:microsoft.com/office/officeart/2005/8/layout/vList5"/>
    <dgm:cxn modelId="{00510BBB-CAC6-401E-9C90-62FFCA6E6E3C}" type="presParOf" srcId="{7EEFEC30-8B4D-422D-8FD3-AB8BAF6B1322}" destId="{DC8BD036-2078-4AA8-AEE3-7E566A987C72}" srcOrd="0" destOrd="0" presId="urn:microsoft.com/office/officeart/2005/8/layout/vList5"/>
    <dgm:cxn modelId="{A9E33999-1387-469D-9FA2-75F49D9E11FA}" type="presParOf" srcId="{DD36E506-0D76-40B4-8946-1FF28BCADD27}" destId="{50B41C46-3769-4219-8CD6-9777D05595BA}" srcOrd="3" destOrd="0" presId="urn:microsoft.com/office/officeart/2005/8/layout/vList5"/>
    <dgm:cxn modelId="{2AC225F2-55AD-4CFC-B309-ECD0AACA28F5}" type="presParOf" srcId="{DD36E506-0D76-40B4-8946-1FF28BCADD27}" destId="{0F8D6760-2376-4192-B101-F5BF332C3596}" srcOrd="4" destOrd="0" presId="urn:microsoft.com/office/officeart/2005/8/layout/vList5"/>
    <dgm:cxn modelId="{3593E8A1-BFA2-48F3-8EC3-1A81A0C23CA7}" type="presParOf" srcId="{0F8D6760-2376-4192-B101-F5BF332C3596}" destId="{56C91508-2E52-42FB-AFEF-4954493960FB}" srcOrd="0" destOrd="0" presId="urn:microsoft.com/office/officeart/2005/8/layout/vList5"/>
    <dgm:cxn modelId="{890D4826-A764-478A-9FF5-17AF63C01616}" type="presParOf" srcId="{DD36E506-0D76-40B4-8946-1FF28BCADD27}" destId="{87A425C0-CB85-4450-87B0-F2F17849D77E}" srcOrd="5" destOrd="0" presId="urn:microsoft.com/office/officeart/2005/8/layout/vList5"/>
    <dgm:cxn modelId="{0F3D7077-D99C-45FB-A34B-EB5C675EC397}" type="presParOf" srcId="{DD36E506-0D76-40B4-8946-1FF28BCADD27}" destId="{690016F9-2270-46F9-BC97-E1D5186FDA21}" srcOrd="6" destOrd="0" presId="urn:microsoft.com/office/officeart/2005/8/layout/vList5"/>
    <dgm:cxn modelId="{B859AF6A-872A-4E05-8093-A8413F759237}" type="presParOf" srcId="{690016F9-2270-46F9-BC97-E1D5186FDA21}" destId="{D1EE3090-D783-4EE5-9199-25BBA1F8AD65}" srcOrd="0" destOrd="0" presId="urn:microsoft.com/office/officeart/2005/8/layout/vList5"/>
    <dgm:cxn modelId="{B308F162-AC07-4869-807D-3EA6C2DD977A}" type="presParOf" srcId="{DD36E506-0D76-40B4-8946-1FF28BCADD27}" destId="{11A0D3CA-2138-4011-99C9-E0340C288931}" srcOrd="7" destOrd="0" presId="urn:microsoft.com/office/officeart/2005/8/layout/vList5"/>
    <dgm:cxn modelId="{696C13FD-E02F-4FDA-B7C7-BA2F7CAE1708}" type="presParOf" srcId="{DD36E506-0D76-40B4-8946-1FF28BCADD27}" destId="{16EB754A-CCA1-45D7-BF46-4130AEFCF200}" srcOrd="8" destOrd="0" presId="urn:microsoft.com/office/officeart/2005/8/layout/vList5"/>
    <dgm:cxn modelId="{4E3754AE-44BD-47BD-BB05-13568C17FA90}" type="presParOf" srcId="{16EB754A-CCA1-45D7-BF46-4130AEFCF200}" destId="{DB2D881C-464A-458B-B438-80B7A0B5CF7B}" srcOrd="0" destOrd="0" presId="urn:microsoft.com/office/officeart/2005/8/layout/vList5"/>
    <dgm:cxn modelId="{B42C32C2-4A4D-40C4-8AE8-ECFC1A7570D0}" type="presParOf" srcId="{DD36E506-0D76-40B4-8946-1FF28BCADD27}" destId="{2B08EC6B-A903-4380-86D8-AA73920D3D04}" srcOrd="9" destOrd="0" presId="urn:microsoft.com/office/officeart/2005/8/layout/vList5"/>
    <dgm:cxn modelId="{8309CFF0-B7CF-49D4-99ED-07087A63270D}" type="presParOf" srcId="{DD36E506-0D76-40B4-8946-1FF28BCADD27}" destId="{24F26BAD-6123-49E0-B738-44377D7F2142}" srcOrd="10" destOrd="0" presId="urn:microsoft.com/office/officeart/2005/8/layout/vList5"/>
    <dgm:cxn modelId="{6C70C4A1-CB5B-4B02-93C3-896CBF014410}" type="presParOf" srcId="{24F26BAD-6123-49E0-B738-44377D7F2142}" destId="{18942D5A-6759-4BB0-BDB3-33DC186240F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DF655-2917-4887-B383-FF1EB2713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E2572C-6540-43B7-BB9C-FE2CD823751D}">
      <dgm:prSet/>
      <dgm:spPr/>
      <dgm:t>
        <a:bodyPr/>
        <a:lstStyle/>
        <a:p>
          <a:r>
            <a:rPr lang="en-US"/>
            <a:t>How do people become wealthy?</a:t>
          </a:r>
        </a:p>
      </dgm:t>
    </dgm:pt>
    <dgm:pt modelId="{80F74F49-C071-447A-B717-CEDEDA9D06BF}" type="parTrans" cxnId="{7116606B-7C05-4B62-9A4D-E465B49536C7}">
      <dgm:prSet/>
      <dgm:spPr/>
      <dgm:t>
        <a:bodyPr/>
        <a:lstStyle/>
        <a:p>
          <a:endParaRPr lang="en-US"/>
        </a:p>
      </dgm:t>
    </dgm:pt>
    <dgm:pt modelId="{4932EE21-5126-4845-B0D0-6D4E04D07B3E}" type="sibTrans" cxnId="{7116606B-7C05-4B62-9A4D-E465B49536C7}">
      <dgm:prSet/>
      <dgm:spPr/>
      <dgm:t>
        <a:bodyPr/>
        <a:lstStyle/>
        <a:p>
          <a:endParaRPr lang="en-US"/>
        </a:p>
      </dgm:t>
    </dgm:pt>
    <dgm:pt modelId="{F370E97C-E57C-463A-BC48-1188C96A891B}">
      <dgm:prSet/>
      <dgm:spPr/>
      <dgm:t>
        <a:bodyPr/>
        <a:lstStyle/>
        <a:p>
          <a:r>
            <a:rPr lang="en-US"/>
            <a:t>How is stress management related to financial literacy</a:t>
          </a:r>
        </a:p>
      </dgm:t>
    </dgm:pt>
    <dgm:pt modelId="{AD5F20C5-C23E-4862-8AE6-37547C67083E}" type="parTrans" cxnId="{224E07B6-64CC-458B-BDD5-D11863733851}">
      <dgm:prSet/>
      <dgm:spPr/>
      <dgm:t>
        <a:bodyPr/>
        <a:lstStyle/>
        <a:p>
          <a:endParaRPr lang="en-US"/>
        </a:p>
      </dgm:t>
    </dgm:pt>
    <dgm:pt modelId="{0E8AFFE4-C86E-4E81-8D25-0A90056E3CF6}" type="sibTrans" cxnId="{224E07B6-64CC-458B-BDD5-D11863733851}">
      <dgm:prSet/>
      <dgm:spPr/>
      <dgm:t>
        <a:bodyPr/>
        <a:lstStyle/>
        <a:p>
          <a:endParaRPr lang="en-US"/>
        </a:p>
      </dgm:t>
    </dgm:pt>
    <dgm:pt modelId="{05691FA0-BF44-4021-9561-EEA1CCB38BCC}">
      <dgm:prSet/>
      <dgm:spPr/>
      <dgm:t>
        <a:bodyPr/>
        <a:lstStyle/>
        <a:p>
          <a:r>
            <a:rPr lang="en-US"/>
            <a:t>What is the best way to control my spending?</a:t>
          </a:r>
        </a:p>
      </dgm:t>
    </dgm:pt>
    <dgm:pt modelId="{F1A9BCA3-9652-4CBA-81A3-F096C3C10895}" type="parTrans" cxnId="{C47F454F-2123-476A-B450-CD02424F7BCB}">
      <dgm:prSet/>
      <dgm:spPr/>
      <dgm:t>
        <a:bodyPr/>
        <a:lstStyle/>
        <a:p>
          <a:endParaRPr lang="en-US"/>
        </a:p>
      </dgm:t>
    </dgm:pt>
    <dgm:pt modelId="{E15E9640-94EA-4BC0-AE27-0EBE3466A7D8}" type="sibTrans" cxnId="{C47F454F-2123-476A-B450-CD02424F7BCB}">
      <dgm:prSet/>
      <dgm:spPr/>
      <dgm:t>
        <a:bodyPr/>
        <a:lstStyle/>
        <a:p>
          <a:endParaRPr lang="en-US"/>
        </a:p>
      </dgm:t>
    </dgm:pt>
    <dgm:pt modelId="{385170FD-1547-47BA-BC65-529DE8ECBCB1}">
      <dgm:prSet/>
      <dgm:spPr/>
      <dgm:t>
        <a:bodyPr/>
        <a:lstStyle/>
        <a:p>
          <a:r>
            <a:rPr lang="en-US"/>
            <a:t>How can I save money to make a large purchase such as a car or home?</a:t>
          </a:r>
        </a:p>
      </dgm:t>
    </dgm:pt>
    <dgm:pt modelId="{50D64C9B-37F4-4B7C-BEC9-B90ED8A1EC0A}" type="parTrans" cxnId="{5C58043A-C4D1-4252-A25A-8B12EFD578A3}">
      <dgm:prSet/>
      <dgm:spPr/>
      <dgm:t>
        <a:bodyPr/>
        <a:lstStyle/>
        <a:p>
          <a:endParaRPr lang="en-US"/>
        </a:p>
      </dgm:t>
    </dgm:pt>
    <dgm:pt modelId="{E187DD5F-FCD7-4AF4-B677-238D6DB4000C}" type="sibTrans" cxnId="{5C58043A-C4D1-4252-A25A-8B12EFD578A3}">
      <dgm:prSet/>
      <dgm:spPr/>
      <dgm:t>
        <a:bodyPr/>
        <a:lstStyle/>
        <a:p>
          <a:endParaRPr lang="en-US"/>
        </a:p>
      </dgm:t>
    </dgm:pt>
    <dgm:pt modelId="{142745F5-6596-4530-8555-B563B70E9916}">
      <dgm:prSet/>
      <dgm:spPr/>
      <dgm:t>
        <a:bodyPr/>
        <a:lstStyle/>
        <a:p>
          <a:r>
            <a:rPr lang="en-US"/>
            <a:t>What is a financial plan and why should I have one?</a:t>
          </a:r>
        </a:p>
      </dgm:t>
    </dgm:pt>
    <dgm:pt modelId="{CB5EA915-1A7D-4D18-AF7E-EBFA645F2E88}" type="parTrans" cxnId="{CE356EA8-2C44-4016-B446-0301D71CEF25}">
      <dgm:prSet/>
      <dgm:spPr/>
      <dgm:t>
        <a:bodyPr/>
        <a:lstStyle/>
        <a:p>
          <a:endParaRPr lang="en-US"/>
        </a:p>
      </dgm:t>
    </dgm:pt>
    <dgm:pt modelId="{65983F89-C257-4BEC-8E6A-F8FD4AFE2561}" type="sibTrans" cxnId="{CE356EA8-2C44-4016-B446-0301D71CEF25}">
      <dgm:prSet/>
      <dgm:spPr/>
      <dgm:t>
        <a:bodyPr/>
        <a:lstStyle/>
        <a:p>
          <a:endParaRPr lang="en-US"/>
        </a:p>
      </dgm:t>
    </dgm:pt>
    <dgm:pt modelId="{57F7A05D-EBB7-4D2A-8386-C3A6685EC202}" type="pres">
      <dgm:prSet presAssocID="{33EDF655-2917-4887-B383-FF1EB27131D4}" presName="root" presStyleCnt="0">
        <dgm:presLayoutVars>
          <dgm:dir/>
          <dgm:resizeHandles val="exact"/>
        </dgm:presLayoutVars>
      </dgm:prSet>
      <dgm:spPr/>
    </dgm:pt>
    <dgm:pt modelId="{087D5954-CA90-43CC-A06F-F8427BF6915D}" type="pres">
      <dgm:prSet presAssocID="{50E2572C-6540-43B7-BB9C-FE2CD823751D}" presName="compNode" presStyleCnt="0"/>
      <dgm:spPr/>
    </dgm:pt>
    <dgm:pt modelId="{9D83D513-CA68-45AE-89B0-7534983EFAE7}" type="pres">
      <dgm:prSet presAssocID="{50E2572C-6540-43B7-BB9C-FE2CD823751D}" presName="bgRect" presStyleLbl="bgShp" presStyleIdx="0" presStyleCnt="5"/>
      <dgm:spPr/>
    </dgm:pt>
    <dgm:pt modelId="{8AF09E95-A06E-4520-8646-4E05CE94E805}" type="pres">
      <dgm:prSet presAssocID="{50E2572C-6540-43B7-BB9C-FE2CD82375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71522D85-C4D0-4D79-85A5-AE1081D54270}" type="pres">
      <dgm:prSet presAssocID="{50E2572C-6540-43B7-BB9C-FE2CD823751D}" presName="spaceRect" presStyleCnt="0"/>
      <dgm:spPr/>
    </dgm:pt>
    <dgm:pt modelId="{334231C3-F315-4F68-BFC4-AF541C595A97}" type="pres">
      <dgm:prSet presAssocID="{50E2572C-6540-43B7-BB9C-FE2CD823751D}" presName="parTx" presStyleLbl="revTx" presStyleIdx="0" presStyleCnt="5">
        <dgm:presLayoutVars>
          <dgm:chMax val="0"/>
          <dgm:chPref val="0"/>
        </dgm:presLayoutVars>
      </dgm:prSet>
      <dgm:spPr/>
    </dgm:pt>
    <dgm:pt modelId="{02069E81-4770-4D42-B976-D56F3933AD67}" type="pres">
      <dgm:prSet presAssocID="{4932EE21-5126-4845-B0D0-6D4E04D07B3E}" presName="sibTrans" presStyleCnt="0"/>
      <dgm:spPr/>
    </dgm:pt>
    <dgm:pt modelId="{8D04BB01-CB58-40C9-A1F3-D498C5FA012E}" type="pres">
      <dgm:prSet presAssocID="{F370E97C-E57C-463A-BC48-1188C96A891B}" presName="compNode" presStyleCnt="0"/>
      <dgm:spPr/>
    </dgm:pt>
    <dgm:pt modelId="{868DE5E5-1965-4675-B061-C4684D3347A3}" type="pres">
      <dgm:prSet presAssocID="{F370E97C-E57C-463A-BC48-1188C96A891B}" presName="bgRect" presStyleLbl="bgShp" presStyleIdx="1" presStyleCnt="5"/>
      <dgm:spPr/>
    </dgm:pt>
    <dgm:pt modelId="{3D29012C-E544-4F84-9F3C-EC7BD0F46212}" type="pres">
      <dgm:prSet presAssocID="{F370E97C-E57C-463A-BC48-1188C96A891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DE6ABCD-3512-4322-A9F1-C43A927AC543}" type="pres">
      <dgm:prSet presAssocID="{F370E97C-E57C-463A-BC48-1188C96A891B}" presName="spaceRect" presStyleCnt="0"/>
      <dgm:spPr/>
    </dgm:pt>
    <dgm:pt modelId="{F2308AD0-2C2D-4175-8274-D5E70EE472E7}" type="pres">
      <dgm:prSet presAssocID="{F370E97C-E57C-463A-BC48-1188C96A891B}" presName="parTx" presStyleLbl="revTx" presStyleIdx="1" presStyleCnt="5">
        <dgm:presLayoutVars>
          <dgm:chMax val="0"/>
          <dgm:chPref val="0"/>
        </dgm:presLayoutVars>
      </dgm:prSet>
      <dgm:spPr/>
    </dgm:pt>
    <dgm:pt modelId="{102260AE-1692-4C98-B42F-177D189984B3}" type="pres">
      <dgm:prSet presAssocID="{0E8AFFE4-C86E-4E81-8D25-0A90056E3CF6}" presName="sibTrans" presStyleCnt="0"/>
      <dgm:spPr/>
    </dgm:pt>
    <dgm:pt modelId="{ED5A2DB7-4E95-47FD-816A-74A207D9486C}" type="pres">
      <dgm:prSet presAssocID="{05691FA0-BF44-4021-9561-EEA1CCB38BCC}" presName="compNode" presStyleCnt="0"/>
      <dgm:spPr/>
    </dgm:pt>
    <dgm:pt modelId="{1BF2307B-54A7-4384-B6C5-24F9D47ACF5D}" type="pres">
      <dgm:prSet presAssocID="{05691FA0-BF44-4021-9561-EEA1CCB38BCC}" presName="bgRect" presStyleLbl="bgShp" presStyleIdx="2" presStyleCnt="5"/>
      <dgm:spPr/>
    </dgm:pt>
    <dgm:pt modelId="{B4E98F99-6FD4-40E3-ACDF-1A7374C049F8}" type="pres">
      <dgm:prSet presAssocID="{05691FA0-BF44-4021-9561-EEA1CCB38BC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217C7E31-A562-4404-BEE8-743A45150747}" type="pres">
      <dgm:prSet presAssocID="{05691FA0-BF44-4021-9561-EEA1CCB38BCC}" presName="spaceRect" presStyleCnt="0"/>
      <dgm:spPr/>
    </dgm:pt>
    <dgm:pt modelId="{28FE89CC-04E4-40B6-B562-D37FEFAE2C23}" type="pres">
      <dgm:prSet presAssocID="{05691FA0-BF44-4021-9561-EEA1CCB38BCC}" presName="parTx" presStyleLbl="revTx" presStyleIdx="2" presStyleCnt="5">
        <dgm:presLayoutVars>
          <dgm:chMax val="0"/>
          <dgm:chPref val="0"/>
        </dgm:presLayoutVars>
      </dgm:prSet>
      <dgm:spPr/>
    </dgm:pt>
    <dgm:pt modelId="{96B96F95-4BD0-405F-A88D-504E58936486}" type="pres">
      <dgm:prSet presAssocID="{E15E9640-94EA-4BC0-AE27-0EBE3466A7D8}" presName="sibTrans" presStyleCnt="0"/>
      <dgm:spPr/>
    </dgm:pt>
    <dgm:pt modelId="{680E051A-09FF-4B79-B9CA-ACC1FA75461E}" type="pres">
      <dgm:prSet presAssocID="{385170FD-1547-47BA-BC65-529DE8ECBCB1}" presName="compNode" presStyleCnt="0"/>
      <dgm:spPr/>
    </dgm:pt>
    <dgm:pt modelId="{CD1C381E-8E3A-4FAF-B85E-BDA99CECDA84}" type="pres">
      <dgm:prSet presAssocID="{385170FD-1547-47BA-BC65-529DE8ECBCB1}" presName="bgRect" presStyleLbl="bgShp" presStyleIdx="3" presStyleCnt="5"/>
      <dgm:spPr/>
    </dgm:pt>
    <dgm:pt modelId="{F3CC2CF6-4D42-486A-AD57-9E13C7381129}" type="pres">
      <dgm:prSet presAssocID="{385170FD-1547-47BA-BC65-529DE8ECBC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7406D97-C76F-44BE-8C4C-A7B33F96AD2A}" type="pres">
      <dgm:prSet presAssocID="{385170FD-1547-47BA-BC65-529DE8ECBCB1}" presName="spaceRect" presStyleCnt="0"/>
      <dgm:spPr/>
    </dgm:pt>
    <dgm:pt modelId="{FE47730A-4665-4FDE-B248-E5B961B3100A}" type="pres">
      <dgm:prSet presAssocID="{385170FD-1547-47BA-BC65-529DE8ECBCB1}" presName="parTx" presStyleLbl="revTx" presStyleIdx="3" presStyleCnt="5">
        <dgm:presLayoutVars>
          <dgm:chMax val="0"/>
          <dgm:chPref val="0"/>
        </dgm:presLayoutVars>
      </dgm:prSet>
      <dgm:spPr/>
    </dgm:pt>
    <dgm:pt modelId="{23E7139A-2ABD-478E-93E1-8C15848202E3}" type="pres">
      <dgm:prSet presAssocID="{E187DD5F-FCD7-4AF4-B677-238D6DB4000C}" presName="sibTrans" presStyleCnt="0"/>
      <dgm:spPr/>
    </dgm:pt>
    <dgm:pt modelId="{9D568FE9-1192-4A50-8DD2-FC2EC92D1EA0}" type="pres">
      <dgm:prSet presAssocID="{142745F5-6596-4530-8555-B563B70E9916}" presName="compNode" presStyleCnt="0"/>
      <dgm:spPr/>
    </dgm:pt>
    <dgm:pt modelId="{62DE28DE-9004-4B64-AEFA-576F91F65549}" type="pres">
      <dgm:prSet presAssocID="{142745F5-6596-4530-8555-B563B70E9916}" presName="bgRect" presStyleLbl="bgShp" presStyleIdx="4" presStyleCnt="5"/>
      <dgm:spPr/>
    </dgm:pt>
    <dgm:pt modelId="{839221F4-1562-4348-AF72-70E79D9EE4F7}" type="pres">
      <dgm:prSet presAssocID="{142745F5-6596-4530-8555-B563B70E99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51DA9F-5979-4952-BDC2-29F00573F303}" type="pres">
      <dgm:prSet presAssocID="{142745F5-6596-4530-8555-B563B70E9916}" presName="spaceRect" presStyleCnt="0"/>
      <dgm:spPr/>
    </dgm:pt>
    <dgm:pt modelId="{3F818D1D-87BD-4E5B-A8EE-5A7B5A02F6C2}" type="pres">
      <dgm:prSet presAssocID="{142745F5-6596-4530-8555-B563B70E991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CA8C900-71A1-4B63-90BD-EEB457259107}" type="presOf" srcId="{50E2572C-6540-43B7-BB9C-FE2CD823751D}" destId="{334231C3-F315-4F68-BFC4-AF541C595A97}" srcOrd="0" destOrd="0" presId="urn:microsoft.com/office/officeart/2018/2/layout/IconVerticalSolidList"/>
    <dgm:cxn modelId="{38BD9A1D-494E-498A-9363-186F059AFCAA}" type="presOf" srcId="{F370E97C-E57C-463A-BC48-1188C96A891B}" destId="{F2308AD0-2C2D-4175-8274-D5E70EE472E7}" srcOrd="0" destOrd="0" presId="urn:microsoft.com/office/officeart/2018/2/layout/IconVerticalSolidList"/>
    <dgm:cxn modelId="{5C58043A-C4D1-4252-A25A-8B12EFD578A3}" srcId="{33EDF655-2917-4887-B383-FF1EB27131D4}" destId="{385170FD-1547-47BA-BC65-529DE8ECBCB1}" srcOrd="3" destOrd="0" parTransId="{50D64C9B-37F4-4B7C-BEC9-B90ED8A1EC0A}" sibTransId="{E187DD5F-FCD7-4AF4-B677-238D6DB4000C}"/>
    <dgm:cxn modelId="{A8A0CB5D-F546-403D-8DFC-C26C9E0E112F}" type="presOf" srcId="{05691FA0-BF44-4021-9561-EEA1CCB38BCC}" destId="{28FE89CC-04E4-40B6-B562-D37FEFAE2C23}" srcOrd="0" destOrd="0" presId="urn:microsoft.com/office/officeart/2018/2/layout/IconVerticalSolidList"/>
    <dgm:cxn modelId="{7116606B-7C05-4B62-9A4D-E465B49536C7}" srcId="{33EDF655-2917-4887-B383-FF1EB27131D4}" destId="{50E2572C-6540-43B7-BB9C-FE2CD823751D}" srcOrd="0" destOrd="0" parTransId="{80F74F49-C071-447A-B717-CEDEDA9D06BF}" sibTransId="{4932EE21-5126-4845-B0D0-6D4E04D07B3E}"/>
    <dgm:cxn modelId="{C47F454F-2123-476A-B450-CD02424F7BCB}" srcId="{33EDF655-2917-4887-B383-FF1EB27131D4}" destId="{05691FA0-BF44-4021-9561-EEA1CCB38BCC}" srcOrd="2" destOrd="0" parTransId="{F1A9BCA3-9652-4CBA-81A3-F096C3C10895}" sibTransId="{E15E9640-94EA-4BC0-AE27-0EBE3466A7D8}"/>
    <dgm:cxn modelId="{14145F51-33B4-4A0D-A2F9-BF405A5DBF39}" type="presOf" srcId="{33EDF655-2917-4887-B383-FF1EB27131D4}" destId="{57F7A05D-EBB7-4D2A-8386-C3A6685EC202}" srcOrd="0" destOrd="0" presId="urn:microsoft.com/office/officeart/2018/2/layout/IconVerticalSolidList"/>
    <dgm:cxn modelId="{975E8898-0A11-42B7-9217-5DC542E41550}" type="presOf" srcId="{385170FD-1547-47BA-BC65-529DE8ECBCB1}" destId="{FE47730A-4665-4FDE-B248-E5B961B3100A}" srcOrd="0" destOrd="0" presId="urn:microsoft.com/office/officeart/2018/2/layout/IconVerticalSolidList"/>
    <dgm:cxn modelId="{BDDD56A6-F842-416A-BBF6-981EB50BA3E0}" type="presOf" srcId="{142745F5-6596-4530-8555-B563B70E9916}" destId="{3F818D1D-87BD-4E5B-A8EE-5A7B5A02F6C2}" srcOrd="0" destOrd="0" presId="urn:microsoft.com/office/officeart/2018/2/layout/IconVerticalSolidList"/>
    <dgm:cxn modelId="{CE356EA8-2C44-4016-B446-0301D71CEF25}" srcId="{33EDF655-2917-4887-B383-FF1EB27131D4}" destId="{142745F5-6596-4530-8555-B563B70E9916}" srcOrd="4" destOrd="0" parTransId="{CB5EA915-1A7D-4D18-AF7E-EBFA645F2E88}" sibTransId="{65983F89-C257-4BEC-8E6A-F8FD4AFE2561}"/>
    <dgm:cxn modelId="{224E07B6-64CC-458B-BDD5-D11863733851}" srcId="{33EDF655-2917-4887-B383-FF1EB27131D4}" destId="{F370E97C-E57C-463A-BC48-1188C96A891B}" srcOrd="1" destOrd="0" parTransId="{AD5F20C5-C23E-4862-8AE6-37547C67083E}" sibTransId="{0E8AFFE4-C86E-4E81-8D25-0A90056E3CF6}"/>
    <dgm:cxn modelId="{5B0E5C8C-5537-4976-BE91-CB783684D229}" type="presParOf" srcId="{57F7A05D-EBB7-4D2A-8386-C3A6685EC202}" destId="{087D5954-CA90-43CC-A06F-F8427BF6915D}" srcOrd="0" destOrd="0" presId="urn:microsoft.com/office/officeart/2018/2/layout/IconVerticalSolidList"/>
    <dgm:cxn modelId="{42A83581-B639-41E7-9921-B769B1EDED65}" type="presParOf" srcId="{087D5954-CA90-43CC-A06F-F8427BF6915D}" destId="{9D83D513-CA68-45AE-89B0-7534983EFAE7}" srcOrd="0" destOrd="0" presId="urn:microsoft.com/office/officeart/2018/2/layout/IconVerticalSolidList"/>
    <dgm:cxn modelId="{D6F5CCDD-0FBE-4927-A6EE-89936F3133AD}" type="presParOf" srcId="{087D5954-CA90-43CC-A06F-F8427BF6915D}" destId="{8AF09E95-A06E-4520-8646-4E05CE94E805}" srcOrd="1" destOrd="0" presId="urn:microsoft.com/office/officeart/2018/2/layout/IconVerticalSolidList"/>
    <dgm:cxn modelId="{89A67C99-7325-4037-B877-5D3CAFD5B0B6}" type="presParOf" srcId="{087D5954-CA90-43CC-A06F-F8427BF6915D}" destId="{71522D85-C4D0-4D79-85A5-AE1081D54270}" srcOrd="2" destOrd="0" presId="urn:microsoft.com/office/officeart/2018/2/layout/IconVerticalSolidList"/>
    <dgm:cxn modelId="{30324B38-ED12-4D19-BFFE-27F43C5C1244}" type="presParOf" srcId="{087D5954-CA90-43CC-A06F-F8427BF6915D}" destId="{334231C3-F315-4F68-BFC4-AF541C595A97}" srcOrd="3" destOrd="0" presId="urn:microsoft.com/office/officeart/2018/2/layout/IconVerticalSolidList"/>
    <dgm:cxn modelId="{E07F409E-5233-473D-AB11-B43E7111434C}" type="presParOf" srcId="{57F7A05D-EBB7-4D2A-8386-C3A6685EC202}" destId="{02069E81-4770-4D42-B976-D56F3933AD67}" srcOrd="1" destOrd="0" presId="urn:microsoft.com/office/officeart/2018/2/layout/IconVerticalSolidList"/>
    <dgm:cxn modelId="{81882EB4-224D-4D93-9069-CA22D0F4B1D5}" type="presParOf" srcId="{57F7A05D-EBB7-4D2A-8386-C3A6685EC202}" destId="{8D04BB01-CB58-40C9-A1F3-D498C5FA012E}" srcOrd="2" destOrd="0" presId="urn:microsoft.com/office/officeart/2018/2/layout/IconVerticalSolidList"/>
    <dgm:cxn modelId="{CBE6841F-0785-45A8-B3FF-C9FA128B9C4E}" type="presParOf" srcId="{8D04BB01-CB58-40C9-A1F3-D498C5FA012E}" destId="{868DE5E5-1965-4675-B061-C4684D3347A3}" srcOrd="0" destOrd="0" presId="urn:microsoft.com/office/officeart/2018/2/layout/IconVerticalSolidList"/>
    <dgm:cxn modelId="{5CA1C9CC-FA83-4590-8937-0914401E3AB0}" type="presParOf" srcId="{8D04BB01-CB58-40C9-A1F3-D498C5FA012E}" destId="{3D29012C-E544-4F84-9F3C-EC7BD0F46212}" srcOrd="1" destOrd="0" presId="urn:microsoft.com/office/officeart/2018/2/layout/IconVerticalSolidList"/>
    <dgm:cxn modelId="{3EFCCBBF-F33E-48F3-BF64-B20A9BCA0C05}" type="presParOf" srcId="{8D04BB01-CB58-40C9-A1F3-D498C5FA012E}" destId="{6DE6ABCD-3512-4322-A9F1-C43A927AC543}" srcOrd="2" destOrd="0" presId="urn:microsoft.com/office/officeart/2018/2/layout/IconVerticalSolidList"/>
    <dgm:cxn modelId="{A1CF8A6A-D732-497A-B54D-ACCE720081A5}" type="presParOf" srcId="{8D04BB01-CB58-40C9-A1F3-D498C5FA012E}" destId="{F2308AD0-2C2D-4175-8274-D5E70EE472E7}" srcOrd="3" destOrd="0" presId="urn:microsoft.com/office/officeart/2018/2/layout/IconVerticalSolidList"/>
    <dgm:cxn modelId="{7EE67DD0-55C4-4E14-991A-210850FF19D9}" type="presParOf" srcId="{57F7A05D-EBB7-4D2A-8386-C3A6685EC202}" destId="{102260AE-1692-4C98-B42F-177D189984B3}" srcOrd="3" destOrd="0" presId="urn:microsoft.com/office/officeart/2018/2/layout/IconVerticalSolidList"/>
    <dgm:cxn modelId="{9F8DF0C0-50B9-4B76-854F-F7566847BEF0}" type="presParOf" srcId="{57F7A05D-EBB7-4D2A-8386-C3A6685EC202}" destId="{ED5A2DB7-4E95-47FD-816A-74A207D9486C}" srcOrd="4" destOrd="0" presId="urn:microsoft.com/office/officeart/2018/2/layout/IconVerticalSolidList"/>
    <dgm:cxn modelId="{EE8C972A-9B04-4E5E-87B1-9E51F2C76B94}" type="presParOf" srcId="{ED5A2DB7-4E95-47FD-816A-74A207D9486C}" destId="{1BF2307B-54A7-4384-B6C5-24F9D47ACF5D}" srcOrd="0" destOrd="0" presId="urn:microsoft.com/office/officeart/2018/2/layout/IconVerticalSolidList"/>
    <dgm:cxn modelId="{0FCC22E8-8BFE-4203-8948-59B0FFC6CE9F}" type="presParOf" srcId="{ED5A2DB7-4E95-47FD-816A-74A207D9486C}" destId="{B4E98F99-6FD4-40E3-ACDF-1A7374C049F8}" srcOrd="1" destOrd="0" presId="urn:microsoft.com/office/officeart/2018/2/layout/IconVerticalSolidList"/>
    <dgm:cxn modelId="{599C5F9F-1E3D-41B6-A9B9-8E115C9012C5}" type="presParOf" srcId="{ED5A2DB7-4E95-47FD-816A-74A207D9486C}" destId="{217C7E31-A562-4404-BEE8-743A45150747}" srcOrd="2" destOrd="0" presId="urn:microsoft.com/office/officeart/2018/2/layout/IconVerticalSolidList"/>
    <dgm:cxn modelId="{BBD3D45D-F1BE-4500-BE33-18B06097AAA7}" type="presParOf" srcId="{ED5A2DB7-4E95-47FD-816A-74A207D9486C}" destId="{28FE89CC-04E4-40B6-B562-D37FEFAE2C23}" srcOrd="3" destOrd="0" presId="urn:microsoft.com/office/officeart/2018/2/layout/IconVerticalSolidList"/>
    <dgm:cxn modelId="{4437BEC0-8D2A-4FC2-BFB8-F39CCBE315C2}" type="presParOf" srcId="{57F7A05D-EBB7-4D2A-8386-C3A6685EC202}" destId="{96B96F95-4BD0-405F-A88D-504E58936486}" srcOrd="5" destOrd="0" presId="urn:microsoft.com/office/officeart/2018/2/layout/IconVerticalSolidList"/>
    <dgm:cxn modelId="{6EB50893-99AA-4CE4-894B-2ABA115E24F3}" type="presParOf" srcId="{57F7A05D-EBB7-4D2A-8386-C3A6685EC202}" destId="{680E051A-09FF-4B79-B9CA-ACC1FA75461E}" srcOrd="6" destOrd="0" presId="urn:microsoft.com/office/officeart/2018/2/layout/IconVerticalSolidList"/>
    <dgm:cxn modelId="{56166B5F-E645-4776-B11E-623ACCBCBCE7}" type="presParOf" srcId="{680E051A-09FF-4B79-B9CA-ACC1FA75461E}" destId="{CD1C381E-8E3A-4FAF-B85E-BDA99CECDA84}" srcOrd="0" destOrd="0" presId="urn:microsoft.com/office/officeart/2018/2/layout/IconVerticalSolidList"/>
    <dgm:cxn modelId="{8E9F40FA-73B6-4CFD-B93F-7F8FFF829F0A}" type="presParOf" srcId="{680E051A-09FF-4B79-B9CA-ACC1FA75461E}" destId="{F3CC2CF6-4D42-486A-AD57-9E13C7381129}" srcOrd="1" destOrd="0" presId="urn:microsoft.com/office/officeart/2018/2/layout/IconVerticalSolidList"/>
    <dgm:cxn modelId="{2B34DB14-0F0E-4076-91E3-F1FB3989D113}" type="presParOf" srcId="{680E051A-09FF-4B79-B9CA-ACC1FA75461E}" destId="{87406D97-C76F-44BE-8C4C-A7B33F96AD2A}" srcOrd="2" destOrd="0" presId="urn:microsoft.com/office/officeart/2018/2/layout/IconVerticalSolidList"/>
    <dgm:cxn modelId="{9633FA20-79EB-4DBC-BF1E-9D037467FF4C}" type="presParOf" srcId="{680E051A-09FF-4B79-B9CA-ACC1FA75461E}" destId="{FE47730A-4665-4FDE-B248-E5B961B3100A}" srcOrd="3" destOrd="0" presId="urn:microsoft.com/office/officeart/2018/2/layout/IconVerticalSolidList"/>
    <dgm:cxn modelId="{5C008E94-B0A7-414A-988D-B3C4F6ECD629}" type="presParOf" srcId="{57F7A05D-EBB7-4D2A-8386-C3A6685EC202}" destId="{23E7139A-2ABD-478E-93E1-8C15848202E3}" srcOrd="7" destOrd="0" presId="urn:microsoft.com/office/officeart/2018/2/layout/IconVerticalSolidList"/>
    <dgm:cxn modelId="{258BA432-9E65-42E7-A499-7319CE18BCF9}" type="presParOf" srcId="{57F7A05D-EBB7-4D2A-8386-C3A6685EC202}" destId="{9D568FE9-1192-4A50-8DD2-FC2EC92D1EA0}" srcOrd="8" destOrd="0" presId="urn:microsoft.com/office/officeart/2018/2/layout/IconVerticalSolidList"/>
    <dgm:cxn modelId="{FEF2B40E-687B-486B-A380-A6C046677665}" type="presParOf" srcId="{9D568FE9-1192-4A50-8DD2-FC2EC92D1EA0}" destId="{62DE28DE-9004-4B64-AEFA-576F91F65549}" srcOrd="0" destOrd="0" presId="urn:microsoft.com/office/officeart/2018/2/layout/IconVerticalSolidList"/>
    <dgm:cxn modelId="{B2F44A05-A8E3-4629-A3F8-A4F59A8B7F46}" type="presParOf" srcId="{9D568FE9-1192-4A50-8DD2-FC2EC92D1EA0}" destId="{839221F4-1562-4348-AF72-70E79D9EE4F7}" srcOrd="1" destOrd="0" presId="urn:microsoft.com/office/officeart/2018/2/layout/IconVerticalSolidList"/>
    <dgm:cxn modelId="{D358CC0A-202D-4330-8552-18AE33F683B3}" type="presParOf" srcId="{9D568FE9-1192-4A50-8DD2-FC2EC92D1EA0}" destId="{8C51DA9F-5979-4952-BDC2-29F00573F303}" srcOrd="2" destOrd="0" presId="urn:microsoft.com/office/officeart/2018/2/layout/IconVerticalSolidList"/>
    <dgm:cxn modelId="{489962BE-037D-44E8-BEEA-B0F45CFF46A8}" type="presParOf" srcId="{9D568FE9-1192-4A50-8DD2-FC2EC92D1EA0}" destId="{3F818D1D-87BD-4E5B-A8EE-5A7B5A02F6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EDAF1-9DA6-4CD2-8336-2CFC48E833F5}">
      <dsp:nvSpPr>
        <dsp:cNvPr id="0" name=""/>
        <dsp:cNvSpPr/>
      </dsp:nvSpPr>
      <dsp:spPr>
        <a:xfrm>
          <a:off x="0" y="319435"/>
          <a:ext cx="5077071" cy="198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Good Mental Health</a:t>
          </a:r>
        </a:p>
      </dsp:txBody>
      <dsp:txXfrm>
        <a:off x="97095" y="416530"/>
        <a:ext cx="4882881" cy="1794810"/>
      </dsp:txXfrm>
    </dsp:sp>
    <dsp:sp modelId="{B856683E-17EC-4FAA-B759-EF4EA8CD4AD4}">
      <dsp:nvSpPr>
        <dsp:cNvPr id="0" name=""/>
        <dsp:cNvSpPr/>
      </dsp:nvSpPr>
      <dsp:spPr>
        <a:xfrm>
          <a:off x="0" y="2452435"/>
          <a:ext cx="5077071" cy="1989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Increased Enjoyment of Life</a:t>
          </a:r>
        </a:p>
      </dsp:txBody>
      <dsp:txXfrm>
        <a:off x="97095" y="2549530"/>
        <a:ext cx="4882881" cy="1794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79E6-12BC-474C-A1B0-0635A4F80E3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B8F0-A966-42C5-98D4-926E9FE2FF6D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Many rich and famous people are not happy</a:t>
          </a:r>
        </a:p>
      </dsp:txBody>
      <dsp:txXfrm>
        <a:off x="0" y="0"/>
        <a:ext cx="6900512" cy="2768070"/>
      </dsp:txXfrm>
    </dsp:sp>
    <dsp:sp modelId="{6EF82774-FC76-4008-A03A-E609036EC92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8E9F9-9ADA-4E9D-A7D9-6B949041FCF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The problem is that the more we have, the more we want. </a:t>
          </a:r>
        </a:p>
      </dsp:txBody>
      <dsp:txXfrm>
        <a:off x="0" y="2768070"/>
        <a:ext cx="6900512" cy="2768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81C6-F95B-400E-83A9-7A44543CD7F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9CBB-B22D-4553-A6A3-075C820B0430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Increased debt</a:t>
          </a:r>
        </a:p>
      </dsp:txBody>
      <dsp:txXfrm>
        <a:off x="559800" y="3022743"/>
        <a:ext cx="4320000" cy="720000"/>
      </dsp:txXfrm>
    </dsp:sp>
    <dsp:sp modelId="{7A4B8AF5-C2C6-4C33-A883-C2AD7CF71E22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1ADF6-E411-4565-91AB-842436297A9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Inability to save</a:t>
          </a:r>
        </a:p>
      </dsp:txBody>
      <dsp:txXfrm>
        <a:off x="5635800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DA12A-891B-4597-9A1F-935992E5296C}">
      <dsp:nvSpPr>
        <dsp:cNvPr id="0" name=""/>
        <dsp:cNvSpPr/>
      </dsp:nvSpPr>
      <dsp:spPr>
        <a:xfrm>
          <a:off x="2108381" y="1619"/>
          <a:ext cx="2371928" cy="94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Having enough money to cover the basics.</a:t>
          </a:r>
        </a:p>
      </dsp:txBody>
      <dsp:txXfrm>
        <a:off x="2154413" y="47651"/>
        <a:ext cx="2279864" cy="850896"/>
      </dsp:txXfrm>
    </dsp:sp>
    <dsp:sp modelId="{DC8BD036-2078-4AA8-AEE3-7E566A987C72}">
      <dsp:nvSpPr>
        <dsp:cNvPr id="0" name=""/>
        <dsp:cNvSpPr/>
      </dsp:nvSpPr>
      <dsp:spPr>
        <a:xfrm>
          <a:off x="2108381" y="991728"/>
          <a:ext cx="2371928" cy="94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Understanding and using your personal strengths.</a:t>
          </a:r>
        </a:p>
      </dsp:txBody>
      <dsp:txXfrm>
        <a:off x="2154413" y="1037760"/>
        <a:ext cx="2279864" cy="850896"/>
      </dsp:txXfrm>
    </dsp:sp>
    <dsp:sp modelId="{56C91508-2E52-42FB-AFEF-4954493960FB}">
      <dsp:nvSpPr>
        <dsp:cNvPr id="0" name=""/>
        <dsp:cNvSpPr/>
      </dsp:nvSpPr>
      <dsp:spPr>
        <a:xfrm>
          <a:off x="2108381" y="1981836"/>
          <a:ext cx="2371928" cy="942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Choosing a satisfying career.</a:t>
          </a:r>
        </a:p>
      </dsp:txBody>
      <dsp:txXfrm>
        <a:off x="2154413" y="2027868"/>
        <a:ext cx="2279864" cy="850896"/>
      </dsp:txXfrm>
    </dsp:sp>
    <dsp:sp modelId="{D1EE3090-D783-4EE5-9199-25BBA1F8AD65}">
      <dsp:nvSpPr>
        <dsp:cNvPr id="0" name=""/>
        <dsp:cNvSpPr/>
      </dsp:nvSpPr>
      <dsp:spPr>
        <a:xfrm>
          <a:off x="2108381" y="2971945"/>
          <a:ext cx="2371928" cy="94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Positive thinking</a:t>
          </a:r>
        </a:p>
      </dsp:txBody>
      <dsp:txXfrm>
        <a:off x="2154413" y="3017977"/>
        <a:ext cx="2279864" cy="850896"/>
      </dsp:txXfrm>
    </dsp:sp>
    <dsp:sp modelId="{DB2D881C-464A-458B-B438-80B7A0B5CF7B}">
      <dsp:nvSpPr>
        <dsp:cNvPr id="0" name=""/>
        <dsp:cNvSpPr/>
      </dsp:nvSpPr>
      <dsp:spPr>
        <a:xfrm>
          <a:off x="2108381" y="3962054"/>
          <a:ext cx="2371928" cy="94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Good relationships with friends and family</a:t>
          </a:r>
        </a:p>
      </dsp:txBody>
      <dsp:txXfrm>
        <a:off x="2154413" y="4008086"/>
        <a:ext cx="2279864" cy="850896"/>
      </dsp:txXfrm>
    </dsp:sp>
    <dsp:sp modelId="{18942D5A-6759-4BB0-BDB3-33DC186240F8}">
      <dsp:nvSpPr>
        <dsp:cNvPr id="0" name=""/>
        <dsp:cNvSpPr/>
      </dsp:nvSpPr>
      <dsp:spPr>
        <a:xfrm>
          <a:off x="2108381" y="4952162"/>
          <a:ext cx="2371928" cy="94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 ideas?</a:t>
          </a:r>
        </a:p>
      </dsp:txBody>
      <dsp:txXfrm>
        <a:off x="2154413" y="4998194"/>
        <a:ext cx="2279864" cy="850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3D513-CA68-45AE-89B0-7534983EFAE7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09E95-A06E-4520-8646-4E05CE94E805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31C3-F315-4F68-BFC4-AF541C595A97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do people become wealthy?</a:t>
          </a:r>
        </a:p>
      </dsp:txBody>
      <dsp:txXfrm>
        <a:off x="1133349" y="4606"/>
        <a:ext cx="5455341" cy="981254"/>
      </dsp:txXfrm>
    </dsp:sp>
    <dsp:sp modelId="{868DE5E5-1965-4675-B061-C4684D3347A3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9012C-E544-4F84-9F3C-EC7BD0F46212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08AD0-2C2D-4175-8274-D5E70EE472E7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is stress management related to financial literacy</a:t>
          </a:r>
        </a:p>
      </dsp:txBody>
      <dsp:txXfrm>
        <a:off x="1133349" y="1231175"/>
        <a:ext cx="5455341" cy="981254"/>
      </dsp:txXfrm>
    </dsp:sp>
    <dsp:sp modelId="{1BF2307B-54A7-4384-B6C5-24F9D47ACF5D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98F99-6FD4-40E3-ACDF-1A7374C049F8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89CC-04E4-40B6-B562-D37FEFAE2C23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the best way to control my spending?</a:t>
          </a:r>
        </a:p>
      </dsp:txBody>
      <dsp:txXfrm>
        <a:off x="1133349" y="2457744"/>
        <a:ext cx="5455341" cy="981254"/>
      </dsp:txXfrm>
    </dsp:sp>
    <dsp:sp modelId="{CD1C381E-8E3A-4FAF-B85E-BDA99CECDA84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C2CF6-4D42-486A-AD57-9E13C7381129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7730A-4665-4FDE-B248-E5B961B3100A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can I save money to make a large purchase such as a car or home?</a:t>
          </a:r>
        </a:p>
      </dsp:txBody>
      <dsp:txXfrm>
        <a:off x="1133349" y="3684312"/>
        <a:ext cx="5455341" cy="981254"/>
      </dsp:txXfrm>
    </dsp:sp>
    <dsp:sp modelId="{62DE28DE-9004-4B64-AEFA-576F91F65549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21F4-1562-4348-AF72-70E79D9EE4F7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18D1D-87BD-4E5B-A8EE-5A7B5A02F6C2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a financial plan and why should I have one?</a:t>
          </a:r>
        </a:p>
      </dsp:txBody>
      <dsp:txXfrm>
        <a:off x="1133349" y="4910881"/>
        <a:ext cx="5455341" cy="98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275C-B57A-4721-8545-BE6360D0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8D9AD-8509-4F9E-A389-9A9D10E48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9D58-F5CB-485E-AB16-24C03221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E009-0FF8-4D92-B34F-CDE897FC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A633D-8280-4EE8-9983-AD784E55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90A3-E565-4007-9675-73F1F7AB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00D38-D105-4C1C-B737-21F915146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D8AF-D148-4F3A-B83F-E34CC334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DD7B-7E66-4020-9B38-1B228BFD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FCFA-84D7-4B77-84D5-AE73B681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640CB-AD48-4352-B19B-B4ADE36C8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F8FB7-D1E2-44FA-AFB6-755E3A8BC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576E-27B4-4BA9-97F2-659653B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21456-21B0-44D2-8A29-068C0CB1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D66E-2828-43EB-891A-F52B0874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DC34-7FB4-42A4-AD08-77333EAF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97AB-0419-4D36-A31D-76FC771F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7CB9-1B4F-4498-B4FE-CAC76349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EA6C9-B7B7-40CE-B4DA-70E179E4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00E2-33D5-4539-9223-5F00C2D9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E800-0619-4AC8-8328-F6783278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445A-9A1C-46D6-9EDF-EDE8528D9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033BA-95EC-4836-B959-921FCA32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F0F03-8324-4672-B4B4-DAE755A6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4F65D-B370-47B6-BB5D-E5AADBA6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5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B5F4-F7C9-4815-8E48-2F1698F8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3DDD-0A8B-4018-B466-845CB8D9C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DB6F9-0604-4E50-B541-4C32DD6E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10730-A71D-46B2-B2E2-968A27B9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B5986-5F6F-4C4D-B9B7-A65D3C94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244BF-3A5E-48BE-85E4-63347B74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1994-9881-4119-A73F-DAE795DF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7B029-7F3E-405E-9789-7E38397C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74E0E-17D0-456B-8D16-589FE800C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866BC-B4F6-4E6B-8E3B-85DA745E0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6B28B-29BB-4DFC-8B66-ACECE8AD1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D3DAA-C3B3-4D00-893B-31DF9A2E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1F909-BE89-4D30-B1CF-6A8DCDB4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F8606-E485-4790-9909-74379BE5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78B3-DAEE-4981-ADAD-18C6A349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E4E39-F033-4CC8-BA7F-48EEAA27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1E32-62F8-4F7A-A5D7-8D9E83B9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7BF6D-5F26-48F5-B834-86E9EBA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61338-21E0-4AC5-ACEC-B918BA17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D9DC-14B0-4465-9668-13AD5058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279EC-0937-468A-ABCA-27881CB6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59C0-3486-4F25-B554-3A0FB243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0BF6-5BD9-4A53-931D-57174A27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6744-6054-4EA1-9778-83EDE74B5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C3077-A4F2-44DB-BB30-EFAA9C1F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28E2E-F193-4632-9A21-BF4C6F6F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3371D-D619-4401-AC1C-91DBE722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A337-858B-4988-BDAC-B4225970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6C8CF-4172-4720-BA11-9FBD7F70E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57C1-1CE4-4089-A713-25ADEA868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6CB5E-1CAF-43A6-B2F4-E3F36F32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3CBF-C2BA-4255-90B7-F66D61FC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FCDE3-EF33-479C-8F5B-05A4888E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74939-E812-46FB-A3C6-70AE63A6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12B8-9BED-488A-8AA2-3043B43C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BCC5-CF57-4D84-982C-066247E1E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6F08-6031-44F4-A266-D6AD5277543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204C3-0018-438C-9380-CB0D84AEE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CBDC-91FB-4E5A-8229-AF807F511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C14B-CBB1-4387-BC1B-BBFE7083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j2emMn7UaI?start=17&amp;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money&#10;&#10;Description automatically generated with low confidence">
            <a:extLst>
              <a:ext uri="{FF2B5EF4-FFF2-40B4-BE49-F238E27FC236}">
                <a16:creationId xmlns:a16="http://schemas.microsoft.com/office/drawing/2014/main" id="{2FD5C471-CC7C-448B-A91A-C00769F51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33F54-8F05-464B-AC99-B7E7D5E6B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Unit 1: Introduction and Financial Goals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3FBDF-36F7-4B3B-AFE6-5396BF407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67687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800" dirty="0"/>
          </a:p>
          <a:p>
            <a:pPr algn="l"/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What are your financial goals for the future?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A22E1-F874-464A-8F7F-D2A4096C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Discussion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Psychologists agree that having enough money for basic needs is important to happiness. Besides money, what other factors are important for achieving happiness in life?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5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91E5E-B8D2-42EF-B745-685C3F60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How to be happy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8526CB-DA7C-4F12-84BC-198AB2BC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358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miling face outline with solid fill">
            <a:extLst>
              <a:ext uri="{FF2B5EF4-FFF2-40B4-BE49-F238E27FC236}">
                <a16:creationId xmlns:a16="http://schemas.microsoft.com/office/drawing/2014/main" id="{8ADC0784-20C7-48C5-BCBE-B734A4B3F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3413" y="788436"/>
            <a:ext cx="1797698" cy="17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8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AADC4-1939-4106-90DA-60B6592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Checklist for Success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B6E1-B456-49E8-958D-097F4F61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Think about how managing your money can help you to minimize anxiety and enjoy life.</a:t>
            </a:r>
          </a:p>
          <a:p>
            <a:r>
              <a:rPr lang="en-US" sz="2000">
                <a:solidFill>
                  <a:schemeClr val="bg1"/>
                </a:solidFill>
              </a:rPr>
              <a:t>Find a career that matches your personal strengths and provides a good income.</a:t>
            </a:r>
          </a:p>
          <a:p>
            <a:r>
              <a:rPr lang="en-US" sz="2000">
                <a:solidFill>
                  <a:schemeClr val="bg1"/>
                </a:solidFill>
              </a:rPr>
              <a:t>Make a list of your financial goals.</a:t>
            </a:r>
          </a:p>
          <a:p>
            <a:r>
              <a:rPr lang="en-US" sz="2000">
                <a:solidFill>
                  <a:schemeClr val="bg1"/>
                </a:solidFill>
              </a:rPr>
              <a:t>Create and use a budget.</a:t>
            </a:r>
          </a:p>
          <a:p>
            <a:r>
              <a:rPr lang="en-US" sz="2000">
                <a:solidFill>
                  <a:schemeClr val="bg1"/>
                </a:solidFill>
              </a:rPr>
              <a:t>Limit your expenses.</a:t>
            </a:r>
          </a:p>
          <a:p>
            <a:r>
              <a:rPr lang="en-US" sz="2000">
                <a:solidFill>
                  <a:schemeClr val="bg1"/>
                </a:solidFill>
              </a:rPr>
              <a:t>Develop  the habit of saving money. </a:t>
            </a:r>
          </a:p>
          <a:p>
            <a:r>
              <a:rPr lang="en-US" sz="2000">
                <a:solidFill>
                  <a:schemeClr val="bg1"/>
                </a:solidFill>
              </a:rPr>
              <a:t>Learn about investments to build wealth.</a:t>
            </a:r>
          </a:p>
          <a:p>
            <a:r>
              <a:rPr lang="en-US" sz="2000">
                <a:solidFill>
                  <a:schemeClr val="bg1"/>
                </a:solidFill>
              </a:rPr>
              <a:t>Create a financial plan. </a:t>
            </a: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1BABF9B4-7F88-44E5-9116-CDE7F34C5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0632" y="787907"/>
            <a:ext cx="5126736" cy="5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F0DF7-0E79-417E-B5E7-23ED3ED1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video answers these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470A4-D807-4190-A179-ACCF6FDDC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3651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30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8DF3B-B080-4CCA-81C6-369E0A1A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video answers these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2011C-D475-422B-B3B9-0A253363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Why should I invest my money?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What are some investments?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What is a good return on investments?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What is compound interest?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How can I avoid too much debt?</a:t>
            </a:r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C5BAF040-128E-4ECE-87B3-C6557FA0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384" y="779107"/>
            <a:ext cx="914400" cy="914400"/>
          </a:xfrm>
          <a:prstGeom prst="rect">
            <a:avLst/>
          </a:prstGeom>
        </p:spPr>
      </p:pic>
      <p:pic>
        <p:nvPicPr>
          <p:cNvPr id="7" name="Graphic 6" descr="Gold bars with solid fill">
            <a:extLst>
              <a:ext uri="{FF2B5EF4-FFF2-40B4-BE49-F238E27FC236}">
                <a16:creationId xmlns:a16="http://schemas.microsoft.com/office/drawing/2014/main" id="{7DCB521E-CDF3-49C4-88B2-4E9D4162B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4813" y="1778881"/>
            <a:ext cx="914400" cy="914400"/>
          </a:xfrm>
          <a:prstGeom prst="rect">
            <a:avLst/>
          </a:prstGeom>
        </p:spPr>
      </p:pic>
      <p:pic>
        <p:nvPicPr>
          <p:cNvPr id="14" name="Graphic 13" descr="Mortgage with solid fill">
            <a:extLst>
              <a:ext uri="{FF2B5EF4-FFF2-40B4-BE49-F238E27FC236}">
                <a16:creationId xmlns:a16="http://schemas.microsoft.com/office/drawing/2014/main" id="{2FFF7287-5543-4405-800A-43400620D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384" y="3707520"/>
            <a:ext cx="914400" cy="914400"/>
          </a:xfrm>
          <a:prstGeom prst="rect">
            <a:avLst/>
          </a:prstGeom>
        </p:spPr>
      </p:pic>
      <p:pic>
        <p:nvPicPr>
          <p:cNvPr id="16" name="Graphic 15" descr="Debt with solid fill">
            <a:extLst>
              <a:ext uri="{FF2B5EF4-FFF2-40B4-BE49-F238E27FC236}">
                <a16:creationId xmlns:a16="http://schemas.microsoft.com/office/drawing/2014/main" id="{E5893AC3-B76E-4AE7-B4AB-044F87E96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2308" y="4707294"/>
            <a:ext cx="914400" cy="914400"/>
          </a:xfrm>
          <a:prstGeom prst="rect">
            <a:avLst/>
          </a:prstGeom>
        </p:spPr>
      </p:pic>
      <p:pic>
        <p:nvPicPr>
          <p:cNvPr id="18" name="Graphic 17" descr="Logarithmic Graph with solid fill">
            <a:extLst>
              <a:ext uri="{FF2B5EF4-FFF2-40B4-BE49-F238E27FC236}">
                <a16:creationId xmlns:a16="http://schemas.microsoft.com/office/drawing/2014/main" id="{C08A222B-D0F2-404D-A101-4DCD65001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7680" y="2693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inancial Literacy - Full Video">
            <a:hlinkClick r:id="" action="ppaction://media"/>
            <a:extLst>
              <a:ext uri="{FF2B5EF4-FFF2-40B4-BE49-F238E27FC236}">
                <a16:creationId xmlns:a16="http://schemas.microsoft.com/office/drawing/2014/main" id="{EBD9DAFB-11EF-4BE0-A0BF-9D0A5CB978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7232" y="2038443"/>
            <a:ext cx="4599772" cy="25988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71A5F6-47FB-4238-9168-6AAB4E46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Introducing Financial Literacy</a:t>
            </a:r>
          </a:p>
        </p:txBody>
      </p:sp>
    </p:spTree>
    <p:extLst>
      <p:ext uri="{BB962C8B-B14F-4D97-AF65-F5344CB8AC3E}">
        <p14:creationId xmlns:p14="http://schemas.microsoft.com/office/powerpoint/2010/main" val="8724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23861-4233-4D7A-BA0D-DB4E5841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What does financial security mean to you? What is your vision for the future? How will you get started?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7D70-04D1-4058-B6E8-754B4C54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Activity: Financial Literacy Goals</a:t>
            </a:r>
          </a:p>
          <a:p>
            <a:pPr marL="0" indent="0">
              <a:buNone/>
            </a:pPr>
            <a:r>
              <a:rPr lang="en-US" sz="2200" dirty="0"/>
              <a:t>Classroom Handout</a:t>
            </a:r>
          </a:p>
        </p:txBody>
      </p:sp>
      <p:pic>
        <p:nvPicPr>
          <p:cNvPr id="5" name="Picture 4" descr="Calculator on a notebook">
            <a:extLst>
              <a:ext uri="{FF2B5EF4-FFF2-40B4-BE49-F238E27FC236}">
                <a16:creationId xmlns:a16="http://schemas.microsoft.com/office/drawing/2014/main" id="{1FDEDA05-DEC4-45C6-92E0-44D2C3ADD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r="135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99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B85E4-B28E-4733-AF72-6FC4A170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Preview: What do you know about financial literacy?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D85AD-70BA-D649-11CE-A12B54944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08866"/>
            <a:ext cx="6780700" cy="42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92BDF-33A1-4A1B-B493-009A2D8D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Reasons for Managing Your Money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5D08E8-CA87-4440-A9FD-6EE9DA6C3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44558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70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30048-6F24-4180-9E6D-148E95D7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Think, Pair, Share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How is managing your money related to good mental health?</a:t>
            </a:r>
          </a:p>
        </p:txBody>
      </p:sp>
      <p:pic>
        <p:nvPicPr>
          <p:cNvPr id="6" name="Picture 5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99674410-1702-4C51-B8BA-C0D265A8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71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73271-2A3C-46F7-855D-78FB6465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Money Problems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8D6C-E967-4C49-8BA0-0D36A1B5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Stress</a:t>
            </a:r>
          </a:p>
          <a:p>
            <a:r>
              <a:rPr lang="en-US" sz="2200"/>
              <a:t>Anxiety</a:t>
            </a:r>
          </a:p>
          <a:p>
            <a:r>
              <a:rPr lang="en-US" sz="2200"/>
              <a:t>Fatigue</a:t>
            </a:r>
          </a:p>
          <a:p>
            <a:r>
              <a:rPr lang="en-US" sz="2200"/>
              <a:t>Sleeplessness</a:t>
            </a:r>
          </a:p>
        </p:txBody>
      </p:sp>
      <p:pic>
        <p:nvPicPr>
          <p:cNvPr id="5" name="Picture 4" descr="Old wrinkled hands with some coins">
            <a:extLst>
              <a:ext uri="{FF2B5EF4-FFF2-40B4-BE49-F238E27FC236}">
                <a16:creationId xmlns:a16="http://schemas.microsoft.com/office/drawing/2014/main" id="{58193E14-109C-4A3B-9566-7BCBE0DEB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5" r="269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3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FAA35-675A-4DC9-ADB9-E3DA8F6A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Good Money Management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9D39-6C8E-4E45-8260-80257CD3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Increases Happiness and Enjoyment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D1549-158C-42F9-8F96-EF0EF806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7" r="9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60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C5D0F-2144-48D3-A41B-7AAE3070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 up if you agree: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Money cannot buy happiness.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Sunglasses face outline with solid fill">
            <a:extLst>
              <a:ext uri="{FF2B5EF4-FFF2-40B4-BE49-F238E27FC236}">
                <a16:creationId xmlns:a16="http://schemas.microsoft.com/office/drawing/2014/main" id="{8EE33A53-F8E5-44C1-960A-DD2597A91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8653" y="1753164"/>
            <a:ext cx="2044393" cy="20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9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C5EE3-263E-4B4D-A36D-0E433B1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Does Money Guarantee Happiness?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E94154-CF72-4161-B536-5CF301850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477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55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8693-EB33-4DEE-BE75-AB897BED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Overspending Results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18A950-DD80-4E1A-A904-4F0E0A321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17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Piggy Bank with solid fill">
            <a:extLst>
              <a:ext uri="{FF2B5EF4-FFF2-40B4-BE49-F238E27FC236}">
                <a16:creationId xmlns:a16="http://schemas.microsoft.com/office/drawing/2014/main" id="{51AFF82E-4251-4200-A05E-77FCAAC68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605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396</Words>
  <Application>Microsoft Office PowerPoint</Application>
  <PresentationFormat>Widescreen</PresentationFormat>
  <Paragraphs>60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1: Introduction and Financial Goals </vt:lpstr>
      <vt:lpstr>Discussion  Preview: What do you know about financial literacy?</vt:lpstr>
      <vt:lpstr>Reasons for Managing Your Money</vt:lpstr>
      <vt:lpstr>Think, Pair, Share   How is managing your money related to good mental health?</vt:lpstr>
      <vt:lpstr>Money Problems</vt:lpstr>
      <vt:lpstr>Good Money Management</vt:lpstr>
      <vt:lpstr>Stand up if you agree:   Money cannot buy happiness. </vt:lpstr>
      <vt:lpstr>Does Money Guarantee Happiness?</vt:lpstr>
      <vt:lpstr>Overspending Results </vt:lpstr>
      <vt:lpstr>Group Discussion  Psychologists agree that having enough money for basic needs is important to happiness. Besides money, what other factors are important for achieving happiness in life?</vt:lpstr>
      <vt:lpstr>How to be happy</vt:lpstr>
      <vt:lpstr>Checklist for Success</vt:lpstr>
      <vt:lpstr>The video answers these questions</vt:lpstr>
      <vt:lpstr>The video answers these questions:</vt:lpstr>
      <vt:lpstr>Video: Introducing Financial Literacy</vt:lpstr>
      <vt:lpstr>What does financial security mean to you? What is your vision for the future? How will you get started?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Financial Goals</dc:title>
  <dc:creator>Marsha Fralick</dc:creator>
  <cp:lastModifiedBy>Marsha Fralick</cp:lastModifiedBy>
  <cp:revision>2</cp:revision>
  <dcterms:created xsi:type="dcterms:W3CDTF">2022-03-10T20:03:05Z</dcterms:created>
  <dcterms:modified xsi:type="dcterms:W3CDTF">2023-05-25T22:56:02Z</dcterms:modified>
</cp:coreProperties>
</file>